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C44"/>
    <a:srgbClr val="061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80B4-C167-4C8C-88CA-33732F355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83962-4425-4261-8D9E-1FEDDB4E6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B8BC-8C6F-43DA-A43B-9C97E3F8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0A5E-8497-4D8D-AEE8-8CAE6AA512DD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5923-9030-4CEA-B257-0854F58C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9BBF8-D301-476E-9243-E98DC19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2C16-F497-4380-AC64-87342BC8A281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ED7DB5-14A9-471C-A693-5C753E61F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691" y="0"/>
            <a:ext cx="515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491D-156B-4F9A-A08E-F0219C2A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49993"/>
            <a:ext cx="11639550" cy="49913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6BA6-473D-4EFB-9126-20E0F099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4"/>
            <a:ext cx="11639550" cy="474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0B902-6352-44DE-BC0B-7A62CB41A9A9}"/>
              </a:ext>
            </a:extLst>
          </p:cNvPr>
          <p:cNvSpPr/>
          <p:nvPr userDrawn="1"/>
        </p:nvSpPr>
        <p:spPr>
          <a:xfrm>
            <a:off x="-8747" y="6613400"/>
            <a:ext cx="12200747" cy="240493"/>
          </a:xfrm>
          <a:prstGeom prst="rect">
            <a:avLst/>
          </a:prstGeom>
          <a:solidFill>
            <a:srgbClr val="440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Galaţi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1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6 - 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1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7 Mai 2024</a:t>
            </a:r>
            <a:endParaRPr lang="en-GB" sz="1200" dirty="0">
              <a:solidFill>
                <a:srgbClr val="000000"/>
              </a:solidFill>
              <a:effectLst/>
              <a:ea typeface="HGGothicE" panose="020B0909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D6CA97C0-0FEF-4C0D-9C25-E72F939A37E0}"/>
              </a:ext>
            </a:extLst>
          </p:cNvPr>
          <p:cNvGrpSpPr/>
          <p:nvPr userDrawn="1"/>
        </p:nvGrpSpPr>
        <p:grpSpPr>
          <a:xfrm>
            <a:off x="-8747" y="-39476"/>
            <a:ext cx="12343509" cy="1241917"/>
            <a:chOff x="-8747" y="-39476"/>
            <a:chExt cx="12343509" cy="1241917"/>
          </a:xfrm>
        </p:grpSpPr>
        <p:pic>
          <p:nvPicPr>
            <p:cNvPr id="2049" name="Picture 20">
              <a:extLst>
                <a:ext uri="{FF2B5EF4-FFF2-40B4-BE49-F238E27FC236}">
                  <a16:creationId xmlns:a16="http://schemas.microsoft.com/office/drawing/2014/main" id="{976FAAF6-2C95-4504-B6CB-FB10D6483F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866" r="1368" b="3862"/>
            <a:stretch/>
          </p:blipFill>
          <p:spPr bwMode="auto">
            <a:xfrm>
              <a:off x="9817712" y="1"/>
              <a:ext cx="2352703" cy="97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3AB640-309D-4440-8BFD-6C435783E682}"/>
                </a:ext>
              </a:extLst>
            </p:cNvPr>
            <p:cNvSpPr/>
            <p:nvPr userDrawn="1"/>
          </p:nvSpPr>
          <p:spPr>
            <a:xfrm>
              <a:off x="0" y="1"/>
              <a:ext cx="10027920" cy="1158216"/>
            </a:xfrm>
            <a:prstGeom prst="rect">
              <a:avLst/>
            </a:prstGeom>
            <a:solidFill>
              <a:srgbClr val="440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Parallelogram 10">
              <a:extLst>
                <a:ext uri="{FF2B5EF4-FFF2-40B4-BE49-F238E27FC236}">
                  <a16:creationId xmlns:a16="http://schemas.microsoft.com/office/drawing/2014/main" id="{373E3DA1-F0FD-49D4-BA6D-9A4E607D2C62}"/>
                </a:ext>
              </a:extLst>
            </p:cNvPr>
            <p:cNvSpPr/>
            <p:nvPr userDrawn="1"/>
          </p:nvSpPr>
          <p:spPr>
            <a:xfrm>
              <a:off x="9678483" y="-4405"/>
              <a:ext cx="634622" cy="854393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Parallelogram 12">
              <a:extLst>
                <a:ext uri="{FF2B5EF4-FFF2-40B4-BE49-F238E27FC236}">
                  <a16:creationId xmlns:a16="http://schemas.microsoft.com/office/drawing/2014/main" id="{FC1680A3-301B-49F5-BD4C-ABE60C1170AF}"/>
                </a:ext>
              </a:extLst>
            </p:cNvPr>
            <p:cNvSpPr/>
            <p:nvPr userDrawn="1"/>
          </p:nvSpPr>
          <p:spPr>
            <a:xfrm rot="6537939">
              <a:off x="11622576" y="41655"/>
              <a:ext cx="793318" cy="631055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741567"/>
                <a:gd name="connsiteX1" fmla="*/ 649344 w 1182847"/>
                <a:gd name="connsiteY1" fmla="*/ 0 h 1741567"/>
                <a:gd name="connsiteX2" fmla="*/ 1182847 w 1182847"/>
                <a:gd name="connsiteY2" fmla="*/ 0 h 1741567"/>
                <a:gd name="connsiteX3" fmla="*/ 69651 w 1182847"/>
                <a:gd name="connsiteY3" fmla="*/ 1741567 h 1741567"/>
                <a:gd name="connsiteX4" fmla="*/ 0 w 1182847"/>
                <a:gd name="connsiteY4" fmla="*/ 1009333 h 1741567"/>
                <a:gd name="connsiteX0" fmla="*/ 0 w 1259962"/>
                <a:gd name="connsiteY0" fmla="*/ 1142900 h 1741567"/>
                <a:gd name="connsiteX1" fmla="*/ 726459 w 1259962"/>
                <a:gd name="connsiteY1" fmla="*/ 0 h 1741567"/>
                <a:gd name="connsiteX2" fmla="*/ 1259962 w 1259962"/>
                <a:gd name="connsiteY2" fmla="*/ 0 h 1741567"/>
                <a:gd name="connsiteX3" fmla="*/ 146766 w 1259962"/>
                <a:gd name="connsiteY3" fmla="*/ 1741567 h 1741567"/>
                <a:gd name="connsiteX4" fmla="*/ 0 w 1259962"/>
                <a:gd name="connsiteY4" fmla="*/ 1142900 h 1741567"/>
                <a:gd name="connsiteX0" fmla="*/ 0 w 1185600"/>
                <a:gd name="connsiteY0" fmla="*/ 1142900 h 1741567"/>
                <a:gd name="connsiteX1" fmla="*/ 726459 w 1185600"/>
                <a:gd name="connsiteY1" fmla="*/ 0 h 1741567"/>
                <a:gd name="connsiteX2" fmla="*/ 1185600 w 1185600"/>
                <a:gd name="connsiteY2" fmla="*/ 176254 h 1741567"/>
                <a:gd name="connsiteX3" fmla="*/ 146766 w 1185600"/>
                <a:gd name="connsiteY3" fmla="*/ 1741567 h 1741567"/>
                <a:gd name="connsiteX4" fmla="*/ 0 w 1185600"/>
                <a:gd name="connsiteY4" fmla="*/ 1142900 h 1741567"/>
                <a:gd name="connsiteX0" fmla="*/ 0 w 1185600"/>
                <a:gd name="connsiteY0" fmla="*/ 1142900 h 1726013"/>
                <a:gd name="connsiteX1" fmla="*/ 726459 w 1185600"/>
                <a:gd name="connsiteY1" fmla="*/ 0 h 1726013"/>
                <a:gd name="connsiteX2" fmla="*/ 1185600 w 1185600"/>
                <a:gd name="connsiteY2" fmla="*/ 176254 h 1726013"/>
                <a:gd name="connsiteX3" fmla="*/ 155746 w 1185600"/>
                <a:gd name="connsiteY3" fmla="*/ 1726013 h 1726013"/>
                <a:gd name="connsiteX4" fmla="*/ 0 w 1185600"/>
                <a:gd name="connsiteY4" fmla="*/ 1142900 h 1726013"/>
                <a:gd name="connsiteX0" fmla="*/ 0 w 1181711"/>
                <a:gd name="connsiteY0" fmla="*/ 1145145 h 1726013"/>
                <a:gd name="connsiteX1" fmla="*/ 722570 w 1181711"/>
                <a:gd name="connsiteY1" fmla="*/ 0 h 1726013"/>
                <a:gd name="connsiteX2" fmla="*/ 1181711 w 1181711"/>
                <a:gd name="connsiteY2" fmla="*/ 176254 h 1726013"/>
                <a:gd name="connsiteX3" fmla="*/ 151857 w 1181711"/>
                <a:gd name="connsiteY3" fmla="*/ 1726013 h 1726013"/>
                <a:gd name="connsiteX4" fmla="*/ 0 w 1181711"/>
                <a:gd name="connsiteY4" fmla="*/ 1145145 h 1726013"/>
                <a:gd name="connsiteX0" fmla="*/ 0 w 1260018"/>
                <a:gd name="connsiteY0" fmla="*/ 1145145 h 1726013"/>
                <a:gd name="connsiteX1" fmla="*/ 722570 w 1260018"/>
                <a:gd name="connsiteY1" fmla="*/ 0 h 1726013"/>
                <a:gd name="connsiteX2" fmla="*/ 1260018 w 1260018"/>
                <a:gd name="connsiteY2" fmla="*/ 158250 h 1726013"/>
                <a:gd name="connsiteX3" fmla="*/ 151857 w 1260018"/>
                <a:gd name="connsiteY3" fmla="*/ 1726013 h 1726013"/>
                <a:gd name="connsiteX4" fmla="*/ 0 w 1260018"/>
                <a:gd name="connsiteY4" fmla="*/ 1145145 h 1726013"/>
                <a:gd name="connsiteX0" fmla="*/ 0 w 1260018"/>
                <a:gd name="connsiteY0" fmla="*/ 1167498 h 1748366"/>
                <a:gd name="connsiteX1" fmla="*/ 728456 w 1260018"/>
                <a:gd name="connsiteY1" fmla="*/ 0 h 1748366"/>
                <a:gd name="connsiteX2" fmla="*/ 1260018 w 1260018"/>
                <a:gd name="connsiteY2" fmla="*/ 180603 h 1748366"/>
                <a:gd name="connsiteX3" fmla="*/ 151857 w 1260018"/>
                <a:gd name="connsiteY3" fmla="*/ 1748366 h 1748366"/>
                <a:gd name="connsiteX4" fmla="*/ 0 w 1260018"/>
                <a:gd name="connsiteY4" fmla="*/ 1167498 h 1748366"/>
                <a:gd name="connsiteX0" fmla="*/ 0 w 1260018"/>
                <a:gd name="connsiteY0" fmla="*/ 1167498 h 1828672"/>
                <a:gd name="connsiteX1" fmla="*/ 728456 w 1260018"/>
                <a:gd name="connsiteY1" fmla="*/ 0 h 1828672"/>
                <a:gd name="connsiteX2" fmla="*/ 1260018 w 1260018"/>
                <a:gd name="connsiteY2" fmla="*/ 180603 h 1828672"/>
                <a:gd name="connsiteX3" fmla="*/ 173386 w 1260018"/>
                <a:gd name="connsiteY3" fmla="*/ 1828672 h 1828672"/>
                <a:gd name="connsiteX4" fmla="*/ 0 w 1260018"/>
                <a:gd name="connsiteY4" fmla="*/ 1167498 h 1828672"/>
                <a:gd name="connsiteX0" fmla="*/ 0 w 1260018"/>
                <a:gd name="connsiteY0" fmla="*/ 1167498 h 1868187"/>
                <a:gd name="connsiteX1" fmla="*/ 728456 w 1260018"/>
                <a:gd name="connsiteY1" fmla="*/ 0 h 1868187"/>
                <a:gd name="connsiteX2" fmla="*/ 1260018 w 1260018"/>
                <a:gd name="connsiteY2" fmla="*/ 180603 h 1868187"/>
                <a:gd name="connsiteX3" fmla="*/ 181009 w 1260018"/>
                <a:gd name="connsiteY3" fmla="*/ 1868187 h 1868187"/>
                <a:gd name="connsiteX4" fmla="*/ 0 w 1260018"/>
                <a:gd name="connsiteY4" fmla="*/ 1167498 h 1868187"/>
                <a:gd name="connsiteX0" fmla="*/ 0 w 944534"/>
                <a:gd name="connsiteY0" fmla="*/ 1167498 h 1868187"/>
                <a:gd name="connsiteX1" fmla="*/ 728456 w 944534"/>
                <a:gd name="connsiteY1" fmla="*/ 0 h 1868187"/>
                <a:gd name="connsiteX2" fmla="*/ 944534 w 944534"/>
                <a:gd name="connsiteY2" fmla="*/ 704405 h 1868187"/>
                <a:gd name="connsiteX3" fmla="*/ 181009 w 944534"/>
                <a:gd name="connsiteY3" fmla="*/ 1868187 h 1868187"/>
                <a:gd name="connsiteX4" fmla="*/ 0 w 944534"/>
                <a:gd name="connsiteY4" fmla="*/ 1167498 h 1868187"/>
                <a:gd name="connsiteX0" fmla="*/ 0 w 944534"/>
                <a:gd name="connsiteY0" fmla="*/ 463093 h 1163782"/>
                <a:gd name="connsiteX1" fmla="*/ 935221 w 944534"/>
                <a:gd name="connsiteY1" fmla="*/ 11631 h 1163782"/>
                <a:gd name="connsiteX2" fmla="*/ 944534 w 944534"/>
                <a:gd name="connsiteY2" fmla="*/ 0 h 1163782"/>
                <a:gd name="connsiteX3" fmla="*/ 181009 w 944534"/>
                <a:gd name="connsiteY3" fmla="*/ 1163782 h 1163782"/>
                <a:gd name="connsiteX4" fmla="*/ 0 w 944534"/>
                <a:gd name="connsiteY4" fmla="*/ 463093 h 1163782"/>
                <a:gd name="connsiteX0" fmla="*/ 0 w 1018363"/>
                <a:gd name="connsiteY0" fmla="*/ 512532 h 1213221"/>
                <a:gd name="connsiteX1" fmla="*/ 935221 w 1018363"/>
                <a:gd name="connsiteY1" fmla="*/ 61070 h 1213221"/>
                <a:gd name="connsiteX2" fmla="*/ 1018363 w 1018363"/>
                <a:gd name="connsiteY2" fmla="*/ 0 h 1213221"/>
                <a:gd name="connsiteX3" fmla="*/ 181009 w 1018363"/>
                <a:gd name="connsiteY3" fmla="*/ 1213221 h 1213221"/>
                <a:gd name="connsiteX4" fmla="*/ 0 w 1018363"/>
                <a:gd name="connsiteY4" fmla="*/ 512532 h 1213221"/>
                <a:gd name="connsiteX0" fmla="*/ 0 w 1146027"/>
                <a:gd name="connsiteY0" fmla="*/ 509494 h 1210183"/>
                <a:gd name="connsiteX1" fmla="*/ 935221 w 1146027"/>
                <a:gd name="connsiteY1" fmla="*/ 58032 h 1210183"/>
                <a:gd name="connsiteX2" fmla="*/ 1146027 w 1146027"/>
                <a:gd name="connsiteY2" fmla="*/ 0 h 1210183"/>
                <a:gd name="connsiteX3" fmla="*/ 181009 w 1146027"/>
                <a:gd name="connsiteY3" fmla="*/ 1210183 h 1210183"/>
                <a:gd name="connsiteX4" fmla="*/ 0 w 1146027"/>
                <a:gd name="connsiteY4" fmla="*/ 509494 h 1210183"/>
                <a:gd name="connsiteX0" fmla="*/ 0 w 1146027"/>
                <a:gd name="connsiteY0" fmla="*/ 509494 h 1210183"/>
                <a:gd name="connsiteX1" fmla="*/ 1146027 w 1146027"/>
                <a:gd name="connsiteY1" fmla="*/ 0 h 1210183"/>
                <a:gd name="connsiteX2" fmla="*/ 181009 w 1146027"/>
                <a:gd name="connsiteY2" fmla="*/ 1210183 h 1210183"/>
                <a:gd name="connsiteX3" fmla="*/ 0 w 1146027"/>
                <a:gd name="connsiteY3" fmla="*/ 509494 h 1210183"/>
                <a:gd name="connsiteX0" fmla="*/ 0 w 1140868"/>
                <a:gd name="connsiteY0" fmla="*/ 507121 h 1210183"/>
                <a:gd name="connsiteX1" fmla="*/ 1140868 w 1140868"/>
                <a:gd name="connsiteY1" fmla="*/ 0 h 1210183"/>
                <a:gd name="connsiteX2" fmla="*/ 175850 w 1140868"/>
                <a:gd name="connsiteY2" fmla="*/ 1210183 h 1210183"/>
                <a:gd name="connsiteX3" fmla="*/ 0 w 1140868"/>
                <a:gd name="connsiteY3" fmla="*/ 507121 h 1210183"/>
                <a:gd name="connsiteX0" fmla="*/ 0 w 1135710"/>
                <a:gd name="connsiteY0" fmla="*/ 504746 h 1210183"/>
                <a:gd name="connsiteX1" fmla="*/ 1135710 w 1135710"/>
                <a:gd name="connsiteY1" fmla="*/ 0 h 1210183"/>
                <a:gd name="connsiteX2" fmla="*/ 170692 w 1135710"/>
                <a:gd name="connsiteY2" fmla="*/ 1210183 h 1210183"/>
                <a:gd name="connsiteX3" fmla="*/ 0 w 1135710"/>
                <a:gd name="connsiteY3" fmla="*/ 504746 h 12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710" h="1210183">
                  <a:moveTo>
                    <a:pt x="0" y="504746"/>
                  </a:moveTo>
                  <a:lnTo>
                    <a:pt x="1135710" y="0"/>
                  </a:lnTo>
                  <a:lnTo>
                    <a:pt x="170692" y="1210183"/>
                  </a:lnTo>
                  <a:lnTo>
                    <a:pt x="0" y="504746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95000">
                  <a:schemeClr val="tx2">
                    <a:lumMod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Parallelogram 10">
              <a:extLst>
                <a:ext uri="{FF2B5EF4-FFF2-40B4-BE49-F238E27FC236}">
                  <a16:creationId xmlns:a16="http://schemas.microsoft.com/office/drawing/2014/main" id="{D5A66418-3F72-4420-9991-602EA218D5DB}"/>
                </a:ext>
              </a:extLst>
            </p:cNvPr>
            <p:cNvSpPr/>
            <p:nvPr userDrawn="1"/>
          </p:nvSpPr>
          <p:spPr>
            <a:xfrm rot="10800000">
              <a:off x="11719560" y="564931"/>
              <a:ext cx="481188" cy="635660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  <a:gd name="connsiteX0" fmla="*/ 0 w 1258933"/>
                <a:gd name="connsiteY0" fmla="*/ 1003484 h 1003483"/>
                <a:gd name="connsiteX1" fmla="*/ 671420 w 1258933"/>
                <a:gd name="connsiteY1" fmla="*/ 0 h 1003483"/>
                <a:gd name="connsiteX2" fmla="*/ 1258933 w 1258933"/>
                <a:gd name="connsiteY2" fmla="*/ 7950 h 1003483"/>
                <a:gd name="connsiteX3" fmla="*/ 600703 w 1258933"/>
                <a:gd name="connsiteY3" fmla="*/ 924710 h 1003483"/>
                <a:gd name="connsiteX4" fmla="*/ 0 w 1258933"/>
                <a:gd name="connsiteY4" fmla="*/ 1003484 h 1003483"/>
                <a:gd name="connsiteX0" fmla="*/ 0 w 679773"/>
                <a:gd name="connsiteY0" fmla="*/ 0 h 932282"/>
                <a:gd name="connsiteX1" fmla="*/ 92260 w 679773"/>
                <a:gd name="connsiteY1" fmla="*/ 7572 h 932282"/>
                <a:gd name="connsiteX2" fmla="*/ 679773 w 679773"/>
                <a:gd name="connsiteY2" fmla="*/ 15522 h 932282"/>
                <a:gd name="connsiteX3" fmla="*/ 21543 w 679773"/>
                <a:gd name="connsiteY3" fmla="*/ 932282 h 932282"/>
                <a:gd name="connsiteX4" fmla="*/ 0 w 679773"/>
                <a:gd name="connsiteY4" fmla="*/ 0 h 932282"/>
                <a:gd name="connsiteX0" fmla="*/ 0 w 737689"/>
                <a:gd name="connsiteY0" fmla="*/ 3318 h 935600"/>
                <a:gd name="connsiteX1" fmla="*/ 92260 w 737689"/>
                <a:gd name="connsiteY1" fmla="*/ 10890 h 935600"/>
                <a:gd name="connsiteX2" fmla="*/ 737689 w 737689"/>
                <a:gd name="connsiteY2" fmla="*/ 0 h 935600"/>
                <a:gd name="connsiteX3" fmla="*/ 21543 w 737689"/>
                <a:gd name="connsiteY3" fmla="*/ 935600 h 935600"/>
                <a:gd name="connsiteX4" fmla="*/ 0 w 737689"/>
                <a:gd name="connsiteY4" fmla="*/ 3318 h 9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89" h="935600">
                  <a:moveTo>
                    <a:pt x="0" y="3318"/>
                  </a:moveTo>
                  <a:lnTo>
                    <a:pt x="92260" y="10890"/>
                  </a:lnTo>
                  <a:lnTo>
                    <a:pt x="737689" y="0"/>
                  </a:lnTo>
                  <a:lnTo>
                    <a:pt x="21543" y="935600"/>
                  </a:lnTo>
                  <a:lnTo>
                    <a:pt x="0" y="33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Parallelogram 10">
              <a:extLst>
                <a:ext uri="{FF2B5EF4-FFF2-40B4-BE49-F238E27FC236}">
                  <a16:creationId xmlns:a16="http://schemas.microsoft.com/office/drawing/2014/main" id="{E0F50403-5E50-4316-B7EF-17C9B5FCCF2C}"/>
                </a:ext>
              </a:extLst>
            </p:cNvPr>
            <p:cNvSpPr/>
            <p:nvPr userDrawn="1"/>
          </p:nvSpPr>
          <p:spPr>
            <a:xfrm flipH="1">
              <a:off x="9678483" y="594360"/>
              <a:ext cx="673602" cy="608081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2FA115-B2C4-4A95-87C0-42257F4A0272}"/>
                </a:ext>
              </a:extLst>
            </p:cNvPr>
            <p:cNvSpPr/>
            <p:nvPr userDrawn="1"/>
          </p:nvSpPr>
          <p:spPr>
            <a:xfrm>
              <a:off x="-8747" y="960096"/>
              <a:ext cx="12200748" cy="24049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0555" marR="522605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b="1" dirty="0">
                  <a:solidFill>
                    <a:srgbClr val="FFFFFF"/>
                  </a:solidFill>
                  <a:effectLst/>
                  <a:ea typeface="HGGothicE" panose="020B0909000000000000" pitchFamily="49" charset="-128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0000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2DA648-475C-41EB-A080-06C5D07C9965}"/>
                </a:ext>
              </a:extLst>
            </p:cNvPr>
            <p:cNvGrpSpPr/>
            <p:nvPr userDrawn="1"/>
          </p:nvGrpSpPr>
          <p:grpSpPr>
            <a:xfrm>
              <a:off x="257175" y="173254"/>
              <a:ext cx="642620" cy="633095"/>
              <a:chOff x="179771" y="-2301"/>
              <a:chExt cx="642620" cy="63309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FD07EAA-949D-42F4-932D-C3F6E56A662B}"/>
                  </a:ext>
                </a:extLst>
              </p:cNvPr>
              <p:cNvSpPr/>
              <p:nvPr userDrawn="1"/>
            </p:nvSpPr>
            <p:spPr>
              <a:xfrm>
                <a:off x="179771" y="-2301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25" name="Picture 24" descr="Antet UGAL 2015">
                <a:extLst>
                  <a:ext uri="{FF2B5EF4-FFF2-40B4-BE49-F238E27FC236}">
                    <a16:creationId xmlns:a16="http://schemas.microsoft.com/office/drawing/2014/main" id="{90321752-FDD8-41AA-8C21-92075551812C}"/>
                  </a:ext>
                </a:extLst>
              </p:cNvPr>
              <p:cNvPicPr/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921" y="64374"/>
                <a:ext cx="518795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958FD9-47C7-41F4-A536-FAF4D4BD6D99}"/>
                </a:ext>
              </a:extLst>
            </p:cNvPr>
            <p:cNvGrpSpPr/>
            <p:nvPr userDrawn="1"/>
          </p:nvGrpSpPr>
          <p:grpSpPr>
            <a:xfrm>
              <a:off x="1001997" y="171450"/>
              <a:ext cx="642620" cy="633095"/>
              <a:chOff x="204694" y="-9525"/>
              <a:chExt cx="642620" cy="63309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1A856F6-891C-4BD7-BB49-F224CA8FB247}"/>
                  </a:ext>
                </a:extLst>
              </p:cNvPr>
              <p:cNvSpPr/>
              <p:nvPr userDrawn="1"/>
            </p:nvSpPr>
            <p:spPr>
              <a:xfrm>
                <a:off x="204694" y="-9525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2" name="Picture 31" descr="Sigla FI mare">
                <a:extLst>
                  <a:ext uri="{FF2B5EF4-FFF2-40B4-BE49-F238E27FC236}">
                    <a16:creationId xmlns:a16="http://schemas.microsoft.com/office/drawing/2014/main" id="{C0D13FF3-16DC-4E54-8EA6-B9115CF5B4C6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031" y="23813"/>
                <a:ext cx="575945" cy="551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48" name="Rectangle 23">
              <a:extLst>
                <a:ext uri="{FF2B5EF4-FFF2-40B4-BE49-F238E27FC236}">
                  <a16:creationId xmlns:a16="http://schemas.microsoft.com/office/drawing/2014/main" id="{776114C2-E14B-43FB-A851-15CA00B8ED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E80679-44B9-4BB7-86B1-CCF84987A4EB}"/>
                </a:ext>
              </a:extLst>
            </p:cNvPr>
            <p:cNvSpPr txBox="1"/>
            <p:nvPr userDrawn="1"/>
          </p:nvSpPr>
          <p:spPr>
            <a:xfrm>
              <a:off x="1783846" y="171450"/>
              <a:ext cx="77887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Sesiunea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Naţională</a:t>
              </a:r>
              <a:r>
                <a:rPr lang="en-GB" b="1" dirty="0">
                  <a:solidFill>
                    <a:schemeClr val="bg1"/>
                  </a:solidFill>
                </a:rPr>
                <a:t> de </a:t>
              </a:r>
              <a:r>
                <a:rPr lang="en-GB" b="1" dirty="0" err="1">
                  <a:solidFill>
                    <a:schemeClr val="bg1"/>
                  </a:solidFill>
                </a:rPr>
                <a:t>Comunicări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Ştiinţifice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Studenţeşti</a:t>
              </a:r>
              <a:r>
                <a:rPr lang="en-GB" b="1" dirty="0">
                  <a:solidFill>
                    <a:schemeClr val="bg1"/>
                  </a:solidFill>
                </a:rPr>
                <a:t> “</a:t>
              </a:r>
              <a:r>
                <a:rPr lang="en-GB" b="1" dirty="0" err="1">
                  <a:solidFill>
                    <a:schemeClr val="bg1"/>
                  </a:solidFill>
                </a:rPr>
                <a:t>Anghel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Saligny</a:t>
              </a:r>
              <a:r>
                <a:rPr lang="en-GB" b="1" dirty="0">
                  <a:solidFill>
                    <a:schemeClr val="bg1"/>
                  </a:solidFill>
                </a:rPr>
                <a:t>”</a:t>
              </a:r>
              <a:endParaRPr lang="ro-RO" b="1" dirty="0">
                <a:solidFill>
                  <a:schemeClr val="bg1"/>
                </a:solidFill>
              </a:endParaRPr>
            </a:p>
            <a:p>
              <a:r>
                <a:rPr lang="ro-RO" b="1" dirty="0">
                  <a:solidFill>
                    <a:schemeClr val="bg1"/>
                  </a:solidFill>
                </a:rPr>
                <a:t>E</a:t>
              </a:r>
              <a:r>
                <a:rPr lang="en-GB" b="1" dirty="0" err="1">
                  <a:solidFill>
                    <a:schemeClr val="bg1"/>
                  </a:solidFill>
                </a:rPr>
                <a:t>diția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ro-RO" b="1" dirty="0">
                  <a:solidFill>
                    <a:schemeClr val="bg1"/>
                  </a:solidFill>
                </a:rPr>
                <a:t>a </a:t>
              </a:r>
              <a:r>
                <a:rPr lang="en-GB" b="1" dirty="0">
                  <a:solidFill>
                    <a:schemeClr val="bg1"/>
                  </a:solidFill>
                </a:rPr>
                <a:t>X</a:t>
              </a:r>
              <a:r>
                <a:rPr lang="ro-RO" b="1" dirty="0">
                  <a:solidFill>
                    <a:schemeClr val="bg1"/>
                  </a:solidFill>
                </a:rPr>
                <a:t>V</a:t>
              </a:r>
              <a:r>
                <a:rPr lang="en-US" b="1" dirty="0">
                  <a:solidFill>
                    <a:schemeClr val="bg1"/>
                  </a:solidFill>
                </a:rPr>
                <a:t>I</a:t>
              </a:r>
              <a:r>
                <a:rPr lang="en-GB" b="1" dirty="0">
                  <a:solidFill>
                    <a:schemeClr val="bg1"/>
                  </a:solidFill>
                </a:rPr>
                <a:t>-a</a:t>
              </a:r>
              <a:r>
                <a:rPr lang="ro-RO" b="1" dirty="0">
                  <a:solidFill>
                    <a:schemeClr val="bg1"/>
                  </a:solidFill>
                </a:rPr>
                <a:t>, 1</a:t>
              </a:r>
              <a:r>
                <a:rPr lang="en-US" b="1" dirty="0">
                  <a:solidFill>
                    <a:schemeClr val="bg1"/>
                  </a:solidFill>
                </a:rPr>
                <a:t>6</a:t>
              </a:r>
              <a:r>
                <a:rPr lang="ro-RO" b="1" dirty="0">
                  <a:solidFill>
                    <a:schemeClr val="bg1"/>
                  </a:solidFill>
                </a:rPr>
                <a:t> - </a:t>
              </a:r>
              <a:r>
                <a:rPr lang="en-US" b="1" dirty="0">
                  <a:solidFill>
                    <a:schemeClr val="bg1"/>
                  </a:solidFill>
                </a:rPr>
                <a:t>17</a:t>
              </a:r>
              <a:r>
                <a:rPr lang="ro-RO" b="1" dirty="0">
                  <a:solidFill>
                    <a:schemeClr val="bg1"/>
                  </a:solidFill>
                </a:rPr>
                <a:t> Mai 202</a:t>
              </a:r>
              <a:r>
                <a:rPr lang="en-US" b="1" dirty="0">
                  <a:solidFill>
                    <a:schemeClr val="bg1"/>
                  </a:solidFill>
                </a:rPr>
                <a:t>4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8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F208-F7F8-4363-8313-C9CD2EFC1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5" y="1825625"/>
            <a:ext cx="5762625" cy="4575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27FA7-A647-4A3B-A639-E9ADC696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4525" cy="457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AB7890-96A1-4432-BDE2-5115915D52F3}"/>
              </a:ext>
            </a:extLst>
          </p:cNvPr>
          <p:cNvSpPr/>
          <p:nvPr userDrawn="1"/>
        </p:nvSpPr>
        <p:spPr>
          <a:xfrm>
            <a:off x="-8747" y="6613400"/>
            <a:ext cx="12200747" cy="240493"/>
          </a:xfrm>
          <a:prstGeom prst="rect">
            <a:avLst/>
          </a:prstGeom>
          <a:solidFill>
            <a:srgbClr val="440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Galaţi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16 - 17 Mai 2024</a:t>
            </a:r>
            <a:endParaRPr lang="en-GB" sz="1200" dirty="0">
              <a:solidFill>
                <a:srgbClr val="000000"/>
              </a:solidFill>
              <a:effectLst/>
              <a:ea typeface="HGGothicE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81264ED-1BCE-495B-B299-EF7B5988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49993"/>
            <a:ext cx="11639550" cy="49913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9B35DE-BD5A-B934-9B34-150C9BB57110}"/>
              </a:ext>
            </a:extLst>
          </p:cNvPr>
          <p:cNvGrpSpPr/>
          <p:nvPr userDrawn="1"/>
        </p:nvGrpSpPr>
        <p:grpSpPr>
          <a:xfrm>
            <a:off x="-8747" y="-39476"/>
            <a:ext cx="12343509" cy="1241917"/>
            <a:chOff x="-8747" y="-39476"/>
            <a:chExt cx="12343509" cy="1241917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0D2FB1C1-7D3B-0748-3C1C-D98BAFEACB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866" r="1368" b="3862"/>
            <a:stretch/>
          </p:blipFill>
          <p:spPr bwMode="auto">
            <a:xfrm>
              <a:off x="9817712" y="1"/>
              <a:ext cx="2352703" cy="97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F0A887-B321-F652-606C-90C8951ECAF9}"/>
                </a:ext>
              </a:extLst>
            </p:cNvPr>
            <p:cNvSpPr/>
            <p:nvPr userDrawn="1"/>
          </p:nvSpPr>
          <p:spPr>
            <a:xfrm>
              <a:off x="0" y="1"/>
              <a:ext cx="10027920" cy="1158216"/>
            </a:xfrm>
            <a:prstGeom prst="rect">
              <a:avLst/>
            </a:prstGeom>
            <a:solidFill>
              <a:srgbClr val="440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Parallelogram 10">
              <a:extLst>
                <a:ext uri="{FF2B5EF4-FFF2-40B4-BE49-F238E27FC236}">
                  <a16:creationId xmlns:a16="http://schemas.microsoft.com/office/drawing/2014/main" id="{B9D55376-6ADD-EEBA-E09D-769290499582}"/>
                </a:ext>
              </a:extLst>
            </p:cNvPr>
            <p:cNvSpPr/>
            <p:nvPr userDrawn="1"/>
          </p:nvSpPr>
          <p:spPr>
            <a:xfrm>
              <a:off x="9678483" y="-4405"/>
              <a:ext cx="634622" cy="854393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Parallelogram 12">
              <a:extLst>
                <a:ext uri="{FF2B5EF4-FFF2-40B4-BE49-F238E27FC236}">
                  <a16:creationId xmlns:a16="http://schemas.microsoft.com/office/drawing/2014/main" id="{D4DC0A1A-910D-F4F3-C37A-5A8981BCA19D}"/>
                </a:ext>
              </a:extLst>
            </p:cNvPr>
            <p:cNvSpPr/>
            <p:nvPr userDrawn="1"/>
          </p:nvSpPr>
          <p:spPr>
            <a:xfrm rot="6537939">
              <a:off x="11622576" y="41655"/>
              <a:ext cx="793318" cy="631055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741567"/>
                <a:gd name="connsiteX1" fmla="*/ 649344 w 1182847"/>
                <a:gd name="connsiteY1" fmla="*/ 0 h 1741567"/>
                <a:gd name="connsiteX2" fmla="*/ 1182847 w 1182847"/>
                <a:gd name="connsiteY2" fmla="*/ 0 h 1741567"/>
                <a:gd name="connsiteX3" fmla="*/ 69651 w 1182847"/>
                <a:gd name="connsiteY3" fmla="*/ 1741567 h 1741567"/>
                <a:gd name="connsiteX4" fmla="*/ 0 w 1182847"/>
                <a:gd name="connsiteY4" fmla="*/ 1009333 h 1741567"/>
                <a:gd name="connsiteX0" fmla="*/ 0 w 1259962"/>
                <a:gd name="connsiteY0" fmla="*/ 1142900 h 1741567"/>
                <a:gd name="connsiteX1" fmla="*/ 726459 w 1259962"/>
                <a:gd name="connsiteY1" fmla="*/ 0 h 1741567"/>
                <a:gd name="connsiteX2" fmla="*/ 1259962 w 1259962"/>
                <a:gd name="connsiteY2" fmla="*/ 0 h 1741567"/>
                <a:gd name="connsiteX3" fmla="*/ 146766 w 1259962"/>
                <a:gd name="connsiteY3" fmla="*/ 1741567 h 1741567"/>
                <a:gd name="connsiteX4" fmla="*/ 0 w 1259962"/>
                <a:gd name="connsiteY4" fmla="*/ 1142900 h 1741567"/>
                <a:gd name="connsiteX0" fmla="*/ 0 w 1185600"/>
                <a:gd name="connsiteY0" fmla="*/ 1142900 h 1741567"/>
                <a:gd name="connsiteX1" fmla="*/ 726459 w 1185600"/>
                <a:gd name="connsiteY1" fmla="*/ 0 h 1741567"/>
                <a:gd name="connsiteX2" fmla="*/ 1185600 w 1185600"/>
                <a:gd name="connsiteY2" fmla="*/ 176254 h 1741567"/>
                <a:gd name="connsiteX3" fmla="*/ 146766 w 1185600"/>
                <a:gd name="connsiteY3" fmla="*/ 1741567 h 1741567"/>
                <a:gd name="connsiteX4" fmla="*/ 0 w 1185600"/>
                <a:gd name="connsiteY4" fmla="*/ 1142900 h 1741567"/>
                <a:gd name="connsiteX0" fmla="*/ 0 w 1185600"/>
                <a:gd name="connsiteY0" fmla="*/ 1142900 h 1726013"/>
                <a:gd name="connsiteX1" fmla="*/ 726459 w 1185600"/>
                <a:gd name="connsiteY1" fmla="*/ 0 h 1726013"/>
                <a:gd name="connsiteX2" fmla="*/ 1185600 w 1185600"/>
                <a:gd name="connsiteY2" fmla="*/ 176254 h 1726013"/>
                <a:gd name="connsiteX3" fmla="*/ 155746 w 1185600"/>
                <a:gd name="connsiteY3" fmla="*/ 1726013 h 1726013"/>
                <a:gd name="connsiteX4" fmla="*/ 0 w 1185600"/>
                <a:gd name="connsiteY4" fmla="*/ 1142900 h 1726013"/>
                <a:gd name="connsiteX0" fmla="*/ 0 w 1181711"/>
                <a:gd name="connsiteY0" fmla="*/ 1145145 h 1726013"/>
                <a:gd name="connsiteX1" fmla="*/ 722570 w 1181711"/>
                <a:gd name="connsiteY1" fmla="*/ 0 h 1726013"/>
                <a:gd name="connsiteX2" fmla="*/ 1181711 w 1181711"/>
                <a:gd name="connsiteY2" fmla="*/ 176254 h 1726013"/>
                <a:gd name="connsiteX3" fmla="*/ 151857 w 1181711"/>
                <a:gd name="connsiteY3" fmla="*/ 1726013 h 1726013"/>
                <a:gd name="connsiteX4" fmla="*/ 0 w 1181711"/>
                <a:gd name="connsiteY4" fmla="*/ 1145145 h 1726013"/>
                <a:gd name="connsiteX0" fmla="*/ 0 w 1260018"/>
                <a:gd name="connsiteY0" fmla="*/ 1145145 h 1726013"/>
                <a:gd name="connsiteX1" fmla="*/ 722570 w 1260018"/>
                <a:gd name="connsiteY1" fmla="*/ 0 h 1726013"/>
                <a:gd name="connsiteX2" fmla="*/ 1260018 w 1260018"/>
                <a:gd name="connsiteY2" fmla="*/ 158250 h 1726013"/>
                <a:gd name="connsiteX3" fmla="*/ 151857 w 1260018"/>
                <a:gd name="connsiteY3" fmla="*/ 1726013 h 1726013"/>
                <a:gd name="connsiteX4" fmla="*/ 0 w 1260018"/>
                <a:gd name="connsiteY4" fmla="*/ 1145145 h 1726013"/>
                <a:gd name="connsiteX0" fmla="*/ 0 w 1260018"/>
                <a:gd name="connsiteY0" fmla="*/ 1167498 h 1748366"/>
                <a:gd name="connsiteX1" fmla="*/ 728456 w 1260018"/>
                <a:gd name="connsiteY1" fmla="*/ 0 h 1748366"/>
                <a:gd name="connsiteX2" fmla="*/ 1260018 w 1260018"/>
                <a:gd name="connsiteY2" fmla="*/ 180603 h 1748366"/>
                <a:gd name="connsiteX3" fmla="*/ 151857 w 1260018"/>
                <a:gd name="connsiteY3" fmla="*/ 1748366 h 1748366"/>
                <a:gd name="connsiteX4" fmla="*/ 0 w 1260018"/>
                <a:gd name="connsiteY4" fmla="*/ 1167498 h 1748366"/>
                <a:gd name="connsiteX0" fmla="*/ 0 w 1260018"/>
                <a:gd name="connsiteY0" fmla="*/ 1167498 h 1828672"/>
                <a:gd name="connsiteX1" fmla="*/ 728456 w 1260018"/>
                <a:gd name="connsiteY1" fmla="*/ 0 h 1828672"/>
                <a:gd name="connsiteX2" fmla="*/ 1260018 w 1260018"/>
                <a:gd name="connsiteY2" fmla="*/ 180603 h 1828672"/>
                <a:gd name="connsiteX3" fmla="*/ 173386 w 1260018"/>
                <a:gd name="connsiteY3" fmla="*/ 1828672 h 1828672"/>
                <a:gd name="connsiteX4" fmla="*/ 0 w 1260018"/>
                <a:gd name="connsiteY4" fmla="*/ 1167498 h 1828672"/>
                <a:gd name="connsiteX0" fmla="*/ 0 w 1260018"/>
                <a:gd name="connsiteY0" fmla="*/ 1167498 h 1868187"/>
                <a:gd name="connsiteX1" fmla="*/ 728456 w 1260018"/>
                <a:gd name="connsiteY1" fmla="*/ 0 h 1868187"/>
                <a:gd name="connsiteX2" fmla="*/ 1260018 w 1260018"/>
                <a:gd name="connsiteY2" fmla="*/ 180603 h 1868187"/>
                <a:gd name="connsiteX3" fmla="*/ 181009 w 1260018"/>
                <a:gd name="connsiteY3" fmla="*/ 1868187 h 1868187"/>
                <a:gd name="connsiteX4" fmla="*/ 0 w 1260018"/>
                <a:gd name="connsiteY4" fmla="*/ 1167498 h 1868187"/>
                <a:gd name="connsiteX0" fmla="*/ 0 w 944534"/>
                <a:gd name="connsiteY0" fmla="*/ 1167498 h 1868187"/>
                <a:gd name="connsiteX1" fmla="*/ 728456 w 944534"/>
                <a:gd name="connsiteY1" fmla="*/ 0 h 1868187"/>
                <a:gd name="connsiteX2" fmla="*/ 944534 w 944534"/>
                <a:gd name="connsiteY2" fmla="*/ 704405 h 1868187"/>
                <a:gd name="connsiteX3" fmla="*/ 181009 w 944534"/>
                <a:gd name="connsiteY3" fmla="*/ 1868187 h 1868187"/>
                <a:gd name="connsiteX4" fmla="*/ 0 w 944534"/>
                <a:gd name="connsiteY4" fmla="*/ 1167498 h 1868187"/>
                <a:gd name="connsiteX0" fmla="*/ 0 w 944534"/>
                <a:gd name="connsiteY0" fmla="*/ 463093 h 1163782"/>
                <a:gd name="connsiteX1" fmla="*/ 935221 w 944534"/>
                <a:gd name="connsiteY1" fmla="*/ 11631 h 1163782"/>
                <a:gd name="connsiteX2" fmla="*/ 944534 w 944534"/>
                <a:gd name="connsiteY2" fmla="*/ 0 h 1163782"/>
                <a:gd name="connsiteX3" fmla="*/ 181009 w 944534"/>
                <a:gd name="connsiteY3" fmla="*/ 1163782 h 1163782"/>
                <a:gd name="connsiteX4" fmla="*/ 0 w 944534"/>
                <a:gd name="connsiteY4" fmla="*/ 463093 h 1163782"/>
                <a:gd name="connsiteX0" fmla="*/ 0 w 1018363"/>
                <a:gd name="connsiteY0" fmla="*/ 512532 h 1213221"/>
                <a:gd name="connsiteX1" fmla="*/ 935221 w 1018363"/>
                <a:gd name="connsiteY1" fmla="*/ 61070 h 1213221"/>
                <a:gd name="connsiteX2" fmla="*/ 1018363 w 1018363"/>
                <a:gd name="connsiteY2" fmla="*/ 0 h 1213221"/>
                <a:gd name="connsiteX3" fmla="*/ 181009 w 1018363"/>
                <a:gd name="connsiteY3" fmla="*/ 1213221 h 1213221"/>
                <a:gd name="connsiteX4" fmla="*/ 0 w 1018363"/>
                <a:gd name="connsiteY4" fmla="*/ 512532 h 1213221"/>
                <a:gd name="connsiteX0" fmla="*/ 0 w 1146027"/>
                <a:gd name="connsiteY0" fmla="*/ 509494 h 1210183"/>
                <a:gd name="connsiteX1" fmla="*/ 935221 w 1146027"/>
                <a:gd name="connsiteY1" fmla="*/ 58032 h 1210183"/>
                <a:gd name="connsiteX2" fmla="*/ 1146027 w 1146027"/>
                <a:gd name="connsiteY2" fmla="*/ 0 h 1210183"/>
                <a:gd name="connsiteX3" fmla="*/ 181009 w 1146027"/>
                <a:gd name="connsiteY3" fmla="*/ 1210183 h 1210183"/>
                <a:gd name="connsiteX4" fmla="*/ 0 w 1146027"/>
                <a:gd name="connsiteY4" fmla="*/ 509494 h 1210183"/>
                <a:gd name="connsiteX0" fmla="*/ 0 w 1146027"/>
                <a:gd name="connsiteY0" fmla="*/ 509494 h 1210183"/>
                <a:gd name="connsiteX1" fmla="*/ 1146027 w 1146027"/>
                <a:gd name="connsiteY1" fmla="*/ 0 h 1210183"/>
                <a:gd name="connsiteX2" fmla="*/ 181009 w 1146027"/>
                <a:gd name="connsiteY2" fmla="*/ 1210183 h 1210183"/>
                <a:gd name="connsiteX3" fmla="*/ 0 w 1146027"/>
                <a:gd name="connsiteY3" fmla="*/ 509494 h 1210183"/>
                <a:gd name="connsiteX0" fmla="*/ 0 w 1140868"/>
                <a:gd name="connsiteY0" fmla="*/ 507121 h 1210183"/>
                <a:gd name="connsiteX1" fmla="*/ 1140868 w 1140868"/>
                <a:gd name="connsiteY1" fmla="*/ 0 h 1210183"/>
                <a:gd name="connsiteX2" fmla="*/ 175850 w 1140868"/>
                <a:gd name="connsiteY2" fmla="*/ 1210183 h 1210183"/>
                <a:gd name="connsiteX3" fmla="*/ 0 w 1140868"/>
                <a:gd name="connsiteY3" fmla="*/ 507121 h 1210183"/>
                <a:gd name="connsiteX0" fmla="*/ 0 w 1135710"/>
                <a:gd name="connsiteY0" fmla="*/ 504746 h 1210183"/>
                <a:gd name="connsiteX1" fmla="*/ 1135710 w 1135710"/>
                <a:gd name="connsiteY1" fmla="*/ 0 h 1210183"/>
                <a:gd name="connsiteX2" fmla="*/ 170692 w 1135710"/>
                <a:gd name="connsiteY2" fmla="*/ 1210183 h 1210183"/>
                <a:gd name="connsiteX3" fmla="*/ 0 w 1135710"/>
                <a:gd name="connsiteY3" fmla="*/ 504746 h 12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710" h="1210183">
                  <a:moveTo>
                    <a:pt x="0" y="504746"/>
                  </a:moveTo>
                  <a:lnTo>
                    <a:pt x="1135710" y="0"/>
                  </a:lnTo>
                  <a:lnTo>
                    <a:pt x="170692" y="1210183"/>
                  </a:lnTo>
                  <a:lnTo>
                    <a:pt x="0" y="504746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95000">
                  <a:schemeClr val="tx2">
                    <a:lumMod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Parallelogram 10">
              <a:extLst>
                <a:ext uri="{FF2B5EF4-FFF2-40B4-BE49-F238E27FC236}">
                  <a16:creationId xmlns:a16="http://schemas.microsoft.com/office/drawing/2014/main" id="{FB6BCF2D-FFA6-C323-B3B6-48D6139E64DB}"/>
                </a:ext>
              </a:extLst>
            </p:cNvPr>
            <p:cNvSpPr/>
            <p:nvPr userDrawn="1"/>
          </p:nvSpPr>
          <p:spPr>
            <a:xfrm rot="10800000">
              <a:off x="11719560" y="564931"/>
              <a:ext cx="481188" cy="635660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  <a:gd name="connsiteX0" fmla="*/ 0 w 1258933"/>
                <a:gd name="connsiteY0" fmla="*/ 1003484 h 1003483"/>
                <a:gd name="connsiteX1" fmla="*/ 671420 w 1258933"/>
                <a:gd name="connsiteY1" fmla="*/ 0 h 1003483"/>
                <a:gd name="connsiteX2" fmla="*/ 1258933 w 1258933"/>
                <a:gd name="connsiteY2" fmla="*/ 7950 h 1003483"/>
                <a:gd name="connsiteX3" fmla="*/ 600703 w 1258933"/>
                <a:gd name="connsiteY3" fmla="*/ 924710 h 1003483"/>
                <a:gd name="connsiteX4" fmla="*/ 0 w 1258933"/>
                <a:gd name="connsiteY4" fmla="*/ 1003484 h 1003483"/>
                <a:gd name="connsiteX0" fmla="*/ 0 w 679773"/>
                <a:gd name="connsiteY0" fmla="*/ 0 h 932282"/>
                <a:gd name="connsiteX1" fmla="*/ 92260 w 679773"/>
                <a:gd name="connsiteY1" fmla="*/ 7572 h 932282"/>
                <a:gd name="connsiteX2" fmla="*/ 679773 w 679773"/>
                <a:gd name="connsiteY2" fmla="*/ 15522 h 932282"/>
                <a:gd name="connsiteX3" fmla="*/ 21543 w 679773"/>
                <a:gd name="connsiteY3" fmla="*/ 932282 h 932282"/>
                <a:gd name="connsiteX4" fmla="*/ 0 w 679773"/>
                <a:gd name="connsiteY4" fmla="*/ 0 h 932282"/>
                <a:gd name="connsiteX0" fmla="*/ 0 w 737689"/>
                <a:gd name="connsiteY0" fmla="*/ 3318 h 935600"/>
                <a:gd name="connsiteX1" fmla="*/ 92260 w 737689"/>
                <a:gd name="connsiteY1" fmla="*/ 10890 h 935600"/>
                <a:gd name="connsiteX2" fmla="*/ 737689 w 737689"/>
                <a:gd name="connsiteY2" fmla="*/ 0 h 935600"/>
                <a:gd name="connsiteX3" fmla="*/ 21543 w 737689"/>
                <a:gd name="connsiteY3" fmla="*/ 935600 h 935600"/>
                <a:gd name="connsiteX4" fmla="*/ 0 w 737689"/>
                <a:gd name="connsiteY4" fmla="*/ 3318 h 9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89" h="935600">
                  <a:moveTo>
                    <a:pt x="0" y="3318"/>
                  </a:moveTo>
                  <a:lnTo>
                    <a:pt x="92260" y="10890"/>
                  </a:lnTo>
                  <a:lnTo>
                    <a:pt x="737689" y="0"/>
                  </a:lnTo>
                  <a:lnTo>
                    <a:pt x="21543" y="935600"/>
                  </a:lnTo>
                  <a:lnTo>
                    <a:pt x="0" y="33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Parallelogram 10">
              <a:extLst>
                <a:ext uri="{FF2B5EF4-FFF2-40B4-BE49-F238E27FC236}">
                  <a16:creationId xmlns:a16="http://schemas.microsoft.com/office/drawing/2014/main" id="{95B9956B-8B62-CD5B-FFC9-0F9C4C2FF046}"/>
                </a:ext>
              </a:extLst>
            </p:cNvPr>
            <p:cNvSpPr/>
            <p:nvPr userDrawn="1"/>
          </p:nvSpPr>
          <p:spPr>
            <a:xfrm flipH="1">
              <a:off x="9678483" y="594360"/>
              <a:ext cx="673602" cy="608081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F5B7CE-E78D-46FE-083A-1C093A362D52}"/>
                </a:ext>
              </a:extLst>
            </p:cNvPr>
            <p:cNvSpPr/>
            <p:nvPr userDrawn="1"/>
          </p:nvSpPr>
          <p:spPr>
            <a:xfrm>
              <a:off x="-8747" y="960096"/>
              <a:ext cx="12200748" cy="24049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0555" marR="522605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b="1" dirty="0">
                  <a:solidFill>
                    <a:srgbClr val="FFFFFF"/>
                  </a:solidFill>
                  <a:effectLst/>
                  <a:ea typeface="HGGothicE" panose="020B0909000000000000" pitchFamily="49" charset="-128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0000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AF5D13-E3DA-B490-F160-F2DC66EEE2C6}"/>
                </a:ext>
              </a:extLst>
            </p:cNvPr>
            <p:cNvGrpSpPr/>
            <p:nvPr userDrawn="1"/>
          </p:nvGrpSpPr>
          <p:grpSpPr>
            <a:xfrm>
              <a:off x="257175" y="173254"/>
              <a:ext cx="642620" cy="633095"/>
              <a:chOff x="179771" y="-2301"/>
              <a:chExt cx="642620" cy="63309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118E2E6-20B6-81AF-FB89-DFAA69775271}"/>
                  </a:ext>
                </a:extLst>
              </p:cNvPr>
              <p:cNvSpPr/>
              <p:nvPr userDrawn="1"/>
            </p:nvSpPr>
            <p:spPr>
              <a:xfrm>
                <a:off x="179771" y="-2301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19" name="Picture 18" descr="Antet UGAL 2015">
                <a:extLst>
                  <a:ext uri="{FF2B5EF4-FFF2-40B4-BE49-F238E27FC236}">
                    <a16:creationId xmlns:a16="http://schemas.microsoft.com/office/drawing/2014/main" id="{2AEA485E-E296-34BF-4B6D-71DCBD527B91}"/>
                  </a:ext>
                </a:extLst>
              </p:cNvPr>
              <p:cNvPicPr/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921" y="64374"/>
                <a:ext cx="518795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B1E68E-576B-74CC-77D1-F8865C64FEC2}"/>
                </a:ext>
              </a:extLst>
            </p:cNvPr>
            <p:cNvGrpSpPr/>
            <p:nvPr userDrawn="1"/>
          </p:nvGrpSpPr>
          <p:grpSpPr>
            <a:xfrm>
              <a:off x="1001997" y="171450"/>
              <a:ext cx="642620" cy="633095"/>
              <a:chOff x="204694" y="-9525"/>
              <a:chExt cx="642620" cy="63309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91FB0F5-9EAD-2957-1A25-34D2093D8B69}"/>
                  </a:ext>
                </a:extLst>
              </p:cNvPr>
              <p:cNvSpPr/>
              <p:nvPr userDrawn="1"/>
            </p:nvSpPr>
            <p:spPr>
              <a:xfrm>
                <a:off x="204694" y="-9525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17" name="Picture 16" descr="Sigla FI mare">
                <a:extLst>
                  <a:ext uri="{FF2B5EF4-FFF2-40B4-BE49-F238E27FC236}">
                    <a16:creationId xmlns:a16="http://schemas.microsoft.com/office/drawing/2014/main" id="{F2A14400-0A2D-E50F-F115-369D7AFDA891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031" y="23813"/>
                <a:ext cx="575945" cy="551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33DB78D-DD7F-2C73-9B21-AF28C63003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25907-C5D8-20D9-6810-8E09CBD89622}"/>
                </a:ext>
              </a:extLst>
            </p:cNvPr>
            <p:cNvSpPr txBox="1"/>
            <p:nvPr userDrawn="1"/>
          </p:nvSpPr>
          <p:spPr>
            <a:xfrm>
              <a:off x="1783846" y="171450"/>
              <a:ext cx="77887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Sesiunea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Naţională</a:t>
              </a:r>
              <a:r>
                <a:rPr lang="en-GB" b="1" dirty="0">
                  <a:solidFill>
                    <a:schemeClr val="bg1"/>
                  </a:solidFill>
                </a:rPr>
                <a:t> de </a:t>
              </a:r>
              <a:r>
                <a:rPr lang="en-GB" b="1" dirty="0" err="1">
                  <a:solidFill>
                    <a:schemeClr val="bg1"/>
                  </a:solidFill>
                </a:rPr>
                <a:t>Comunicări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Ştiinţifice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Studenţeşti</a:t>
              </a:r>
              <a:r>
                <a:rPr lang="en-GB" b="1" dirty="0">
                  <a:solidFill>
                    <a:schemeClr val="bg1"/>
                  </a:solidFill>
                </a:rPr>
                <a:t> “</a:t>
              </a:r>
              <a:r>
                <a:rPr lang="en-GB" b="1" dirty="0" err="1">
                  <a:solidFill>
                    <a:schemeClr val="bg1"/>
                  </a:solidFill>
                </a:rPr>
                <a:t>Anghel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Saligny</a:t>
              </a:r>
              <a:r>
                <a:rPr lang="en-GB" b="1" dirty="0">
                  <a:solidFill>
                    <a:schemeClr val="bg1"/>
                  </a:solidFill>
                </a:rPr>
                <a:t>”</a:t>
              </a:r>
              <a:endParaRPr lang="ro-RO" b="1" dirty="0">
                <a:solidFill>
                  <a:schemeClr val="bg1"/>
                </a:solidFill>
              </a:endParaRPr>
            </a:p>
            <a:p>
              <a:r>
                <a:rPr lang="ro-RO" b="1" dirty="0">
                  <a:solidFill>
                    <a:schemeClr val="bg1"/>
                  </a:solidFill>
                </a:rPr>
                <a:t>E</a:t>
              </a:r>
              <a:r>
                <a:rPr lang="en-GB" b="1" dirty="0" err="1">
                  <a:solidFill>
                    <a:schemeClr val="bg1"/>
                  </a:solidFill>
                </a:rPr>
                <a:t>diția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ro-RO" b="1" dirty="0">
                  <a:solidFill>
                    <a:schemeClr val="bg1"/>
                  </a:solidFill>
                </a:rPr>
                <a:t>a </a:t>
              </a:r>
              <a:r>
                <a:rPr lang="en-GB" b="1" dirty="0">
                  <a:solidFill>
                    <a:schemeClr val="bg1"/>
                  </a:solidFill>
                </a:rPr>
                <a:t>X</a:t>
              </a:r>
              <a:r>
                <a:rPr lang="ro-RO" b="1" dirty="0">
                  <a:solidFill>
                    <a:schemeClr val="bg1"/>
                  </a:solidFill>
                </a:rPr>
                <a:t>V</a:t>
              </a:r>
              <a:r>
                <a:rPr lang="en-US" b="1" dirty="0">
                  <a:solidFill>
                    <a:schemeClr val="bg1"/>
                  </a:solidFill>
                </a:rPr>
                <a:t>I</a:t>
              </a:r>
              <a:r>
                <a:rPr lang="en-GB" b="1" dirty="0">
                  <a:solidFill>
                    <a:schemeClr val="bg1"/>
                  </a:solidFill>
                </a:rPr>
                <a:t>-a</a:t>
              </a:r>
              <a:r>
                <a:rPr lang="ro-RO" b="1" dirty="0">
                  <a:solidFill>
                    <a:schemeClr val="bg1"/>
                  </a:solidFill>
                </a:rPr>
                <a:t>, 1</a:t>
              </a:r>
              <a:r>
                <a:rPr lang="en-US" b="1" dirty="0">
                  <a:solidFill>
                    <a:schemeClr val="bg1"/>
                  </a:solidFill>
                </a:rPr>
                <a:t>6</a:t>
              </a:r>
              <a:r>
                <a:rPr lang="ro-RO" b="1" dirty="0">
                  <a:solidFill>
                    <a:schemeClr val="bg1"/>
                  </a:solidFill>
                </a:rPr>
                <a:t> - </a:t>
              </a:r>
              <a:r>
                <a:rPr lang="en-US" b="1" dirty="0">
                  <a:solidFill>
                    <a:schemeClr val="bg1"/>
                  </a:solidFill>
                </a:rPr>
                <a:t>17</a:t>
              </a:r>
              <a:r>
                <a:rPr lang="ro-RO" b="1" dirty="0">
                  <a:solidFill>
                    <a:schemeClr val="bg1"/>
                  </a:solidFill>
                </a:rPr>
                <a:t> Mai 202</a:t>
              </a:r>
              <a:r>
                <a:rPr lang="en-US" b="1" dirty="0">
                  <a:solidFill>
                    <a:schemeClr val="bg1"/>
                  </a:solidFill>
                </a:rPr>
                <a:t>4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21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D37F6-D3FB-4A1A-BF74-BCF3752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8871-2F45-49AF-B2ED-FE397047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7C-E200-425A-A2DE-C96B1DBCA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0A5E-8497-4D8D-AEE8-8CAE6AA512DD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F7D9-CB87-4602-B4A2-51B22333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2226A-9DA0-4D33-A68E-C3630B2A9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2C16-F497-4380-AC64-87342BC8A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css.ugal.ro/index.php/facultati/facultatea-de-ingineri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56E4-63AC-4786-A170-4E670DD45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08185"/>
            <a:ext cx="7006542" cy="1655762"/>
          </a:xfrm>
        </p:spPr>
        <p:txBody>
          <a:bodyPr/>
          <a:lstStyle/>
          <a:p>
            <a:r>
              <a:rPr lang="ro-RO" b="1" dirty="0"/>
              <a:t>Titlu Lucrare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20C96-52D4-4C4D-91C3-302FCBE5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307398"/>
            <a:ext cx="7006543" cy="1655762"/>
          </a:xfrm>
        </p:spPr>
        <p:txBody>
          <a:bodyPr/>
          <a:lstStyle/>
          <a:p>
            <a:r>
              <a:rPr lang="ro-RO" b="1" dirty="0"/>
              <a:t>Autor(i)</a:t>
            </a:r>
          </a:p>
          <a:p>
            <a:endParaRPr lang="en-GB" dirty="0"/>
          </a:p>
          <a:p>
            <a:r>
              <a:rPr lang="ro-RO" b="1" dirty="0"/>
              <a:t>Cadrul didactic coordonator</a:t>
            </a:r>
            <a:endParaRPr lang="en-GB" dirty="0"/>
          </a:p>
          <a:p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68C81AB-39BB-406B-977E-AF68BD9B5C50}"/>
              </a:ext>
            </a:extLst>
          </p:cNvPr>
          <p:cNvSpPr txBox="1">
            <a:spLocks/>
          </p:cNvSpPr>
          <p:nvPr/>
        </p:nvSpPr>
        <p:spPr>
          <a:xfrm>
            <a:off x="0" y="5747344"/>
            <a:ext cx="7006543" cy="81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b="1" dirty="0"/>
              <a:t>Secțiunea</a:t>
            </a:r>
          </a:p>
          <a:p>
            <a:r>
              <a:rPr lang="en-US" b="1" u="sng" dirty="0">
                <a:hlinkClick r:id="rId2"/>
              </a:rPr>
              <a:t>http://scss.ugal.ro</a:t>
            </a:r>
            <a:endParaRPr lang="en-GB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926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68BE-7E08-4132-A7BD-B6702DCA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Scop/Obiective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CE7C-4D95-4A4D-84D7-CEC2E491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378B-8C02-4E7B-8E26-7133CEE4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Metodologia de Cercetare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4EA5-0740-4289-AA27-6F78E500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6CFE-F68A-4DFD-98BD-0477C555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14EC-7FCE-4EEF-98B8-B90F1776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A41EA5-8DC0-4926-BA53-15859CCE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8A1B1-3D14-4F76-B3CF-85624974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HGGothicE</vt:lpstr>
      <vt:lpstr>Arial</vt:lpstr>
      <vt:lpstr>Calibri</vt:lpstr>
      <vt:lpstr>Calibri Light</vt:lpstr>
      <vt:lpstr>Office Theme</vt:lpstr>
      <vt:lpstr>Titlu Lucrare</vt:lpstr>
      <vt:lpstr>Scop/Obiective</vt:lpstr>
      <vt:lpstr>Metodologia de Cercetare</vt:lpstr>
      <vt:lpstr>Concluzii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Lucrare</dc:title>
  <dc:creator>Carmen Rusu</dc:creator>
  <cp:lastModifiedBy>Carmen Rusu</cp:lastModifiedBy>
  <cp:revision>24</cp:revision>
  <dcterms:created xsi:type="dcterms:W3CDTF">2020-04-22T15:13:54Z</dcterms:created>
  <dcterms:modified xsi:type="dcterms:W3CDTF">2024-04-03T14:39:08Z</dcterms:modified>
</cp:coreProperties>
</file>