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1388388" cy="30279975"/>
  <p:notesSz cx="6858000" cy="9144000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defRPr sz="5800"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defRPr sz="5800"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defRPr sz="5800"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defRPr sz="5800"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defRPr sz="5800"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5800"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5800"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5800"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5800"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4EF8"/>
    <a:srgbClr val="1608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02" autoAdjust="0"/>
    <p:restoredTop sz="94660"/>
  </p:normalViewPr>
  <p:slideViewPr>
    <p:cSldViewPr>
      <p:cViewPr>
        <p:scale>
          <a:sx n="25" d="100"/>
          <a:sy n="25" d="100"/>
        </p:scale>
        <p:origin x="2386" y="1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695325"/>
            <a:ext cx="0" cy="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2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3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o-RO" altLang="ro-RO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217738" y="695325"/>
            <a:ext cx="2422525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09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ro-RO" altLang="ro-RO">
              <a:latin typeface="Times New Roman" pitchFamily="16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73350" y="4956175"/>
            <a:ext cx="16041688" cy="105410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3350" y="15903575"/>
            <a:ext cx="16041688" cy="7310438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o-RO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1C39E3-87AF-4707-91FF-B0FA97557680}" type="slidenum">
              <a:rPr lang="ro-RO" altLang="ro-RO"/>
              <a:pPr/>
              <a:t>‹#›</a:t>
            </a:fld>
            <a:endParaRPr lang="ro-RO" altLang="ro-R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2760B7-C1A0-4530-879F-02D392A363CB}" type="slidenum">
              <a:rPr lang="ro-RO" altLang="ro-RO"/>
              <a:pPr/>
              <a:t>‹#›</a:t>
            </a:fld>
            <a:endParaRPr lang="ro-RO" altLang="ro-R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505113" y="1212850"/>
            <a:ext cx="4810125" cy="25834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9975" y="1212850"/>
            <a:ext cx="14282738" cy="258349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ACD5EC-A965-447B-883B-87D457A01478}" type="slidenum">
              <a:rPr lang="ro-RO" altLang="ro-RO"/>
              <a:pPr/>
              <a:t>‹#›</a:t>
            </a:fld>
            <a:endParaRPr lang="ro-RO" altLang="ro-R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9A4B15-F379-40A3-8CB3-9768B11D6613}" type="slidenum">
              <a:rPr lang="ro-RO" altLang="ro-RO"/>
              <a:pPr/>
              <a:t>‹#›</a:t>
            </a:fld>
            <a:endParaRPr lang="ro-RO" altLang="ro-R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13" y="7548563"/>
            <a:ext cx="18448337" cy="1259681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13" y="20264438"/>
            <a:ext cx="18448337" cy="662305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A1A26A-920D-41E8-9F24-D81A211C6BBE}" type="slidenum">
              <a:rPr lang="ro-RO" altLang="ro-RO"/>
              <a:pPr/>
              <a:t>‹#›</a:t>
            </a:fld>
            <a:endParaRPr lang="ro-RO" altLang="ro-R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975" y="7065963"/>
            <a:ext cx="9545638" cy="199818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768013" y="7065963"/>
            <a:ext cx="9547225" cy="199818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89AF38-0840-41B2-AB4A-F4FA5B8742B2}" type="slidenum">
              <a:rPr lang="ro-RO" altLang="ro-RO"/>
              <a:pPr/>
              <a:t>‹#›</a:t>
            </a:fld>
            <a:endParaRPr lang="ro-RO" altLang="ro-R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200" y="1612900"/>
            <a:ext cx="18446750" cy="58515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3200" y="7423150"/>
            <a:ext cx="9048750" cy="36369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3200" y="11060113"/>
            <a:ext cx="9048750" cy="162687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8338" y="7423150"/>
            <a:ext cx="9091612" cy="36369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8338" y="11060113"/>
            <a:ext cx="9091612" cy="162687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BF1DD3-CCCA-4410-828B-E0F7CB4BA968}" type="slidenum">
              <a:rPr lang="ro-RO" altLang="ro-RO"/>
              <a:pPr/>
              <a:t>‹#›</a:t>
            </a:fld>
            <a:endParaRPr lang="ro-RO" altLang="ro-R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6D27F4-4045-48F6-9DFB-4E79FF986B41}" type="slidenum">
              <a:rPr lang="ro-RO" altLang="ro-RO"/>
              <a:pPr/>
              <a:t>‹#›</a:t>
            </a:fld>
            <a:endParaRPr lang="ro-RO" altLang="ro-R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0B8390-2193-4C88-9262-E28DDF9AEDD7}" type="slidenum">
              <a:rPr lang="ro-RO" altLang="ro-RO"/>
              <a:pPr/>
              <a:t>‹#›</a:t>
            </a:fld>
            <a:endParaRPr lang="ro-RO" altLang="ro-R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200" y="2019300"/>
            <a:ext cx="6897688" cy="70643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3200" y="4359275"/>
            <a:ext cx="10826750" cy="21518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3200" y="9083675"/>
            <a:ext cx="6897688" cy="1682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04481B-1244-40F8-9AE7-60217B21FDD7}" type="slidenum">
              <a:rPr lang="ro-RO" altLang="ro-RO"/>
              <a:pPr/>
              <a:t>‹#›</a:t>
            </a:fld>
            <a:endParaRPr lang="ro-RO" altLang="ro-R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200" y="2019300"/>
            <a:ext cx="6897688" cy="70643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093200" y="4359275"/>
            <a:ext cx="10826750" cy="215185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o-RO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3200" y="9083675"/>
            <a:ext cx="6897688" cy="1682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DDB16A-AD80-4663-BD94-725847825E30}" type="slidenum">
              <a:rPr lang="ro-RO" altLang="ro-RO"/>
              <a:pPr/>
              <a:t>‹#›</a:t>
            </a:fld>
            <a:endParaRPr lang="ro-RO" altLang="ro-R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069975" y="1212850"/>
            <a:ext cx="19245263" cy="5045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295200" tIns="147600" rIns="295200" bIns="1476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o-RO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9975" y="7065963"/>
            <a:ext cx="19245263" cy="19981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295200" tIns="147600" rIns="295200" bIns="1476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o-RO"/>
              <a:t>Click to edit the outline text format</a:t>
            </a:r>
          </a:p>
          <a:p>
            <a:pPr lvl="1"/>
            <a:r>
              <a:rPr lang="en-GB" altLang="ro-RO"/>
              <a:t>Second Outline Level</a:t>
            </a:r>
          </a:p>
          <a:p>
            <a:pPr lvl="2"/>
            <a:r>
              <a:rPr lang="en-GB" altLang="ro-RO"/>
              <a:t>Third Outline Level</a:t>
            </a:r>
          </a:p>
          <a:p>
            <a:pPr lvl="3"/>
            <a:r>
              <a:rPr lang="en-GB" altLang="ro-RO"/>
              <a:t>Fourth Outline Level</a:t>
            </a:r>
          </a:p>
          <a:p>
            <a:pPr lvl="4"/>
            <a:r>
              <a:rPr lang="en-GB" altLang="ro-RO"/>
              <a:t>Fifth Outline Level</a:t>
            </a:r>
          </a:p>
          <a:p>
            <a:pPr lvl="4"/>
            <a:r>
              <a:rPr lang="en-GB" altLang="ro-RO"/>
              <a:t>Sixth Outline Level</a:t>
            </a:r>
          </a:p>
          <a:p>
            <a:pPr lvl="4"/>
            <a:r>
              <a:rPr lang="en-GB" altLang="ro-RO"/>
              <a:t>Seventh Outline Level</a:t>
            </a:r>
          </a:p>
          <a:p>
            <a:pPr lvl="4"/>
            <a:r>
              <a:rPr lang="en-GB" altLang="ro-RO"/>
              <a:t>Eighth Outline Level</a:t>
            </a:r>
          </a:p>
          <a:p>
            <a:pPr lvl="4"/>
            <a:r>
              <a:rPr lang="en-GB" altLang="ro-RO"/>
              <a:t>Ninth Outline Level</a:t>
            </a:r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1069975" y="27574875"/>
            <a:ext cx="4989513" cy="2101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o-RO" altLang="ro-RO"/>
          </a:p>
        </p:txBody>
      </p:sp>
      <p:sp>
        <p:nvSpPr>
          <p:cNvPr id="1029" name="Text Box 4"/>
          <p:cNvSpPr txBox="1">
            <a:spLocks noChangeArrowheads="1"/>
          </p:cNvSpPr>
          <p:nvPr/>
        </p:nvSpPr>
        <p:spPr bwMode="auto">
          <a:xfrm>
            <a:off x="7307263" y="27574875"/>
            <a:ext cx="6772275" cy="2101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o-RO" altLang="ro-RO"/>
          </a:p>
        </p:txBody>
      </p:sp>
      <p:sp>
        <p:nvSpPr>
          <p:cNvPr id="2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15327313" y="27574875"/>
            <a:ext cx="4987925" cy="210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95200" tIns="147600" rIns="295200" bIns="14760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500">
                <a:solidFill>
                  <a:srgbClr val="000000"/>
                </a:solidFill>
              </a:defRPr>
            </a:lvl1pPr>
          </a:lstStyle>
          <a:p>
            <a:fld id="{142C9B6E-F7F4-4177-BDF0-73D3991CF582}" type="slidenum">
              <a:rPr lang="ro-RO" altLang="ro-RO"/>
              <a:pPr/>
              <a:t>‹#›</a:t>
            </a:fld>
            <a:endParaRPr lang="ro-RO" altLang="ro-R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2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200">
          <a:solidFill>
            <a:srgbClr val="000000"/>
          </a:solidFill>
          <a:latin typeface="Arial" panose="020B0604020202020204" pitchFamily="34" charset="0"/>
          <a:ea typeface="ＭＳ Ｐゴシック" panose="020B0600070205080204" pitchFamily="3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200">
          <a:solidFill>
            <a:srgbClr val="000000"/>
          </a:solidFill>
          <a:latin typeface="Arial" panose="020B0604020202020204" pitchFamily="34" charset="0"/>
          <a:ea typeface="ＭＳ Ｐゴシック" panose="020B0600070205080204" pitchFamily="3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200">
          <a:solidFill>
            <a:srgbClr val="000000"/>
          </a:solidFill>
          <a:latin typeface="Arial" panose="020B0604020202020204" pitchFamily="34" charset="0"/>
          <a:ea typeface="ＭＳ Ｐゴシック" panose="020B0600070205080204" pitchFamily="3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200">
          <a:solidFill>
            <a:srgbClr val="000000"/>
          </a:solidFill>
          <a:latin typeface="Arial" panose="020B0604020202020204" pitchFamily="34" charset="0"/>
          <a:ea typeface="ＭＳ Ｐゴシック" panose="020B0600070205080204" pitchFamily="34" charset="-128"/>
        </a:defRPr>
      </a:lvl5pPr>
      <a:lvl6pPr marL="25146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200">
          <a:solidFill>
            <a:srgbClr val="000000"/>
          </a:solidFill>
          <a:latin typeface="Arial" panose="020B0604020202020204" pitchFamily="34" charset="0"/>
          <a:ea typeface="ＭＳ Ｐゴシック" panose="020B0600070205080204" pitchFamily="34" charset="-128"/>
        </a:defRPr>
      </a:lvl6pPr>
      <a:lvl7pPr marL="29718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200">
          <a:solidFill>
            <a:srgbClr val="000000"/>
          </a:solidFill>
          <a:latin typeface="Arial" panose="020B0604020202020204" pitchFamily="34" charset="0"/>
          <a:ea typeface="ＭＳ Ｐゴシック" panose="020B0600070205080204" pitchFamily="34" charset="-128"/>
        </a:defRPr>
      </a:lvl7pPr>
      <a:lvl8pPr marL="34290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200">
          <a:solidFill>
            <a:srgbClr val="000000"/>
          </a:solidFill>
          <a:latin typeface="Arial" panose="020B0604020202020204" pitchFamily="34" charset="0"/>
          <a:ea typeface="ＭＳ Ｐゴシック" panose="020B0600070205080204" pitchFamily="34" charset="-128"/>
        </a:defRPr>
      </a:lvl8pPr>
      <a:lvl9pPr marL="38862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200">
          <a:solidFill>
            <a:srgbClr val="000000"/>
          </a:solidFill>
          <a:latin typeface="Arial" panose="020B0604020202020204" pitchFamily="34" charset="0"/>
          <a:ea typeface="ＭＳ Ｐゴシック" panose="020B0600070205080204" pitchFamily="34" charset="-128"/>
        </a:defRPr>
      </a:lvl9pPr>
    </p:titleStyle>
    <p:bodyStyle>
      <a:lvl1pPr marL="342900" indent="-342900" algn="l" defTabSz="457200" rtl="0" eaLnBrk="0" fontAlgn="base" hangingPunct="0">
        <a:spcBef>
          <a:spcPts val="257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03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22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90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9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78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64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64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279400" y="28190603"/>
            <a:ext cx="21083424" cy="99094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66960" tIns="33480" rIns="66960" bIns="33480">
            <a:spAutoFit/>
          </a:bodyPr>
          <a:lstStyle/>
          <a:p>
            <a:pPr algn="ctr" eaLnBrk="1" hangingPunct="1">
              <a:spcBef>
                <a:spcPts val="4375"/>
              </a:spcBef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</a:tabLst>
            </a:pPr>
            <a:r>
              <a:rPr lang="ro-RO" altLang="ro-RO" sz="6000" b="1" dirty="0">
                <a:solidFill>
                  <a:srgbClr val="C00000"/>
                </a:solidFill>
                <a:latin typeface="Myriad"/>
              </a:rPr>
              <a:t>http://www.scss.ugal.ro/</a:t>
            </a:r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2127250" y="22350413"/>
            <a:ext cx="700088" cy="344487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o-RO" altLang="ro-RO"/>
          </a:p>
        </p:txBody>
      </p:sp>
      <p:sp>
        <p:nvSpPr>
          <p:cNvPr id="3077" name="Rectangle 4"/>
          <p:cNvSpPr>
            <a:spLocks noChangeArrowheads="1"/>
          </p:cNvSpPr>
          <p:nvPr/>
        </p:nvSpPr>
        <p:spPr bwMode="auto">
          <a:xfrm>
            <a:off x="6005513" y="17314863"/>
            <a:ext cx="377825" cy="40005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o-RO" altLang="ro-RO"/>
          </a:p>
        </p:txBody>
      </p:sp>
      <p:sp>
        <p:nvSpPr>
          <p:cNvPr id="3078" name="Rectangle 5"/>
          <p:cNvSpPr>
            <a:spLocks noChangeArrowheads="1"/>
          </p:cNvSpPr>
          <p:nvPr/>
        </p:nvSpPr>
        <p:spPr bwMode="auto">
          <a:xfrm>
            <a:off x="3365500" y="21205825"/>
            <a:ext cx="5873750" cy="515938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o-RO" altLang="ro-RO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D3AFFF6-7310-4282-B3A7-38FBED7E6956}"/>
              </a:ext>
            </a:extLst>
          </p:cNvPr>
          <p:cNvSpPr/>
          <p:nvPr/>
        </p:nvSpPr>
        <p:spPr bwMode="auto">
          <a:xfrm>
            <a:off x="-5679" y="29109539"/>
            <a:ext cx="21368503" cy="1112391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ro-RO" sz="5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yriad"/>
                <a:ea typeface="ＭＳ Ｐゴシック" panose="020B0600070205080204" pitchFamily="34" charset="-128"/>
              </a:rPr>
              <a:t>Galați, </a:t>
            </a:r>
            <a:r>
              <a:rPr lang="ro-RO" b="1" dirty="0">
                <a:solidFill>
                  <a:schemeClr val="bg1"/>
                </a:solidFill>
                <a:latin typeface="Myriad"/>
                <a:ea typeface="ＭＳ Ｐゴシック" panose="020B0600070205080204" pitchFamily="34" charset="-128"/>
              </a:rPr>
              <a:t>19</a:t>
            </a:r>
            <a:r>
              <a:rPr kumimoji="0" lang="ro-RO" sz="5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yriad"/>
                <a:ea typeface="ＭＳ Ｐゴシック" panose="020B0600070205080204" pitchFamily="34" charset="-128"/>
              </a:rPr>
              <a:t> – 20 Mai 2022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F1D9694-0F11-4F31-9546-300EF8A9BF83}"/>
              </a:ext>
            </a:extLst>
          </p:cNvPr>
          <p:cNvSpPr txBox="1"/>
          <p:nvPr/>
        </p:nvSpPr>
        <p:spPr>
          <a:xfrm>
            <a:off x="0" y="5850955"/>
            <a:ext cx="213883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7200" b="1" dirty="0">
                <a:solidFill>
                  <a:srgbClr val="C00000"/>
                </a:solidFill>
                <a:latin typeface="Myriad"/>
              </a:rPr>
              <a:t>TITLU TEMĂ ABORDATĂ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6E8B517-B37C-49E8-BF33-1B2D75480526}"/>
              </a:ext>
            </a:extLst>
          </p:cNvPr>
          <p:cNvSpPr txBox="1"/>
          <p:nvPr/>
        </p:nvSpPr>
        <p:spPr>
          <a:xfrm>
            <a:off x="-40918" y="6948724"/>
            <a:ext cx="213883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800" b="1" dirty="0">
                <a:solidFill>
                  <a:srgbClr val="C00000"/>
                </a:solidFill>
                <a:latin typeface="Myriad"/>
              </a:rPr>
              <a:t>Autori: </a:t>
            </a:r>
            <a:r>
              <a:rPr lang="ro-RO" sz="4800" dirty="0">
                <a:solidFill>
                  <a:srgbClr val="C00000"/>
                </a:solidFill>
                <a:latin typeface="Myriad"/>
              </a:rPr>
              <a:t>George MOLDOVEANU, Andrei VASILESCU</a:t>
            </a:r>
          </a:p>
          <a:p>
            <a:pPr algn="ctr"/>
            <a:r>
              <a:rPr lang="ro-RO" sz="4800" b="1" dirty="0">
                <a:solidFill>
                  <a:srgbClr val="C00000"/>
                </a:solidFill>
                <a:latin typeface="Myriad"/>
              </a:rPr>
              <a:t>Profesor coordonator: </a:t>
            </a:r>
            <a:r>
              <a:rPr lang="ro-RO" sz="4800" dirty="0">
                <a:solidFill>
                  <a:srgbClr val="C00000"/>
                </a:solidFill>
                <a:latin typeface="Myriad"/>
              </a:rPr>
              <a:t>Iulia ROȘU</a:t>
            </a:r>
            <a:r>
              <a:rPr lang="ro-RO" sz="4800" b="1" dirty="0">
                <a:solidFill>
                  <a:srgbClr val="C00000"/>
                </a:solidFill>
                <a:latin typeface="Myriad"/>
              </a:rPr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D3FF4DC-7E81-4826-8D43-E7195AE1F0D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194"/>
          <a:stretch/>
        </p:blipFill>
        <p:spPr>
          <a:xfrm>
            <a:off x="-28714" y="0"/>
            <a:ext cx="21417102" cy="5339216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ro-RO" sz="5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ro-RO" sz="5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1277</TotalTime>
  <Words>32</Words>
  <Application>Microsoft Office PowerPoint</Application>
  <PresentationFormat>Custom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Myriad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Carmen Rusu</cp:lastModifiedBy>
  <cp:revision>121</cp:revision>
  <cp:lastPrinted>1601-01-01T00:00:00Z</cp:lastPrinted>
  <dcterms:created xsi:type="dcterms:W3CDTF">2011-05-04T18:36:26Z</dcterms:created>
  <dcterms:modified xsi:type="dcterms:W3CDTF">2022-03-17T07:52:07Z</dcterms:modified>
</cp:coreProperties>
</file>