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80B4-C167-4C8C-88CA-33732F355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83962-4425-4261-8D9E-1FEDDB4E6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B8BC-8C6F-43DA-A43B-9C97E3F8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0A5E-8497-4D8D-AEE8-8CAE6AA512DD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5923-9030-4CEA-B257-0854F58C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9BBF8-D301-476E-9243-E98DC193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2C16-F497-4380-AC64-87342BC8A28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A796E-7ACD-498C-A3A7-A380072C1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5402" r="6025" b="4640"/>
          <a:stretch/>
        </p:blipFill>
        <p:spPr>
          <a:xfrm>
            <a:off x="0" y="-1"/>
            <a:ext cx="5185458" cy="68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491D-156B-4F9A-A08E-F0219C2A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249993"/>
            <a:ext cx="11639550" cy="49913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6BA6-473D-4EFB-9126-20E0F099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4"/>
            <a:ext cx="11639550" cy="474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0B902-6352-44DE-BC0B-7A62CB41A9A9}"/>
              </a:ext>
            </a:extLst>
          </p:cNvPr>
          <p:cNvSpPr/>
          <p:nvPr userDrawn="1"/>
        </p:nvSpPr>
        <p:spPr>
          <a:xfrm>
            <a:off x="-8747" y="6613400"/>
            <a:ext cx="12200747" cy="24049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5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1200" b="1" dirty="0" err="1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Galaţi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 27 - 28 Mai 2020</a:t>
            </a:r>
            <a:endParaRPr lang="en-GB" sz="1200" dirty="0">
              <a:solidFill>
                <a:srgbClr val="000000"/>
              </a:solidFill>
              <a:effectLst/>
              <a:ea typeface="HGGothicE" panose="020B0909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D6CA97C0-0FEF-4C0D-9C25-E72F939A37E0}"/>
              </a:ext>
            </a:extLst>
          </p:cNvPr>
          <p:cNvGrpSpPr/>
          <p:nvPr userDrawn="1"/>
        </p:nvGrpSpPr>
        <p:grpSpPr>
          <a:xfrm>
            <a:off x="-8747" y="-39476"/>
            <a:ext cx="12343509" cy="1241917"/>
            <a:chOff x="-8747" y="-39476"/>
            <a:chExt cx="12343509" cy="1241917"/>
          </a:xfrm>
        </p:grpSpPr>
        <p:pic>
          <p:nvPicPr>
            <p:cNvPr id="2049" name="Picture 20">
              <a:extLst>
                <a:ext uri="{FF2B5EF4-FFF2-40B4-BE49-F238E27FC236}">
                  <a16:creationId xmlns:a16="http://schemas.microsoft.com/office/drawing/2014/main" id="{976FAAF6-2C95-4504-B6CB-FB10D6483F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8866" r="1368" b="3862"/>
            <a:stretch/>
          </p:blipFill>
          <p:spPr bwMode="auto">
            <a:xfrm>
              <a:off x="9817712" y="1"/>
              <a:ext cx="2352703" cy="97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3AB640-309D-4440-8BFD-6C435783E682}"/>
                </a:ext>
              </a:extLst>
            </p:cNvPr>
            <p:cNvSpPr/>
            <p:nvPr userDrawn="1"/>
          </p:nvSpPr>
          <p:spPr>
            <a:xfrm>
              <a:off x="0" y="1"/>
              <a:ext cx="10027920" cy="115821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Parallelogram 10">
              <a:extLst>
                <a:ext uri="{FF2B5EF4-FFF2-40B4-BE49-F238E27FC236}">
                  <a16:creationId xmlns:a16="http://schemas.microsoft.com/office/drawing/2014/main" id="{373E3DA1-F0FD-49D4-BA6D-9A4E607D2C62}"/>
                </a:ext>
              </a:extLst>
            </p:cNvPr>
            <p:cNvSpPr/>
            <p:nvPr userDrawn="1"/>
          </p:nvSpPr>
          <p:spPr>
            <a:xfrm>
              <a:off x="9678483" y="-4405"/>
              <a:ext cx="634622" cy="854393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Parallelogram 12">
              <a:extLst>
                <a:ext uri="{FF2B5EF4-FFF2-40B4-BE49-F238E27FC236}">
                  <a16:creationId xmlns:a16="http://schemas.microsoft.com/office/drawing/2014/main" id="{FC1680A3-301B-49F5-BD4C-ABE60C1170AF}"/>
                </a:ext>
              </a:extLst>
            </p:cNvPr>
            <p:cNvSpPr/>
            <p:nvPr userDrawn="1"/>
          </p:nvSpPr>
          <p:spPr>
            <a:xfrm rot="6537939">
              <a:off x="11622576" y="41655"/>
              <a:ext cx="793318" cy="631055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741567"/>
                <a:gd name="connsiteX1" fmla="*/ 649344 w 1182847"/>
                <a:gd name="connsiteY1" fmla="*/ 0 h 1741567"/>
                <a:gd name="connsiteX2" fmla="*/ 1182847 w 1182847"/>
                <a:gd name="connsiteY2" fmla="*/ 0 h 1741567"/>
                <a:gd name="connsiteX3" fmla="*/ 69651 w 1182847"/>
                <a:gd name="connsiteY3" fmla="*/ 1741567 h 1741567"/>
                <a:gd name="connsiteX4" fmla="*/ 0 w 1182847"/>
                <a:gd name="connsiteY4" fmla="*/ 1009333 h 1741567"/>
                <a:gd name="connsiteX0" fmla="*/ 0 w 1259962"/>
                <a:gd name="connsiteY0" fmla="*/ 1142900 h 1741567"/>
                <a:gd name="connsiteX1" fmla="*/ 726459 w 1259962"/>
                <a:gd name="connsiteY1" fmla="*/ 0 h 1741567"/>
                <a:gd name="connsiteX2" fmla="*/ 1259962 w 1259962"/>
                <a:gd name="connsiteY2" fmla="*/ 0 h 1741567"/>
                <a:gd name="connsiteX3" fmla="*/ 146766 w 1259962"/>
                <a:gd name="connsiteY3" fmla="*/ 1741567 h 1741567"/>
                <a:gd name="connsiteX4" fmla="*/ 0 w 1259962"/>
                <a:gd name="connsiteY4" fmla="*/ 1142900 h 1741567"/>
                <a:gd name="connsiteX0" fmla="*/ 0 w 1185600"/>
                <a:gd name="connsiteY0" fmla="*/ 1142900 h 1741567"/>
                <a:gd name="connsiteX1" fmla="*/ 726459 w 1185600"/>
                <a:gd name="connsiteY1" fmla="*/ 0 h 1741567"/>
                <a:gd name="connsiteX2" fmla="*/ 1185600 w 1185600"/>
                <a:gd name="connsiteY2" fmla="*/ 176254 h 1741567"/>
                <a:gd name="connsiteX3" fmla="*/ 146766 w 1185600"/>
                <a:gd name="connsiteY3" fmla="*/ 1741567 h 1741567"/>
                <a:gd name="connsiteX4" fmla="*/ 0 w 1185600"/>
                <a:gd name="connsiteY4" fmla="*/ 1142900 h 1741567"/>
                <a:gd name="connsiteX0" fmla="*/ 0 w 1185600"/>
                <a:gd name="connsiteY0" fmla="*/ 1142900 h 1726013"/>
                <a:gd name="connsiteX1" fmla="*/ 726459 w 1185600"/>
                <a:gd name="connsiteY1" fmla="*/ 0 h 1726013"/>
                <a:gd name="connsiteX2" fmla="*/ 1185600 w 1185600"/>
                <a:gd name="connsiteY2" fmla="*/ 176254 h 1726013"/>
                <a:gd name="connsiteX3" fmla="*/ 155746 w 1185600"/>
                <a:gd name="connsiteY3" fmla="*/ 1726013 h 1726013"/>
                <a:gd name="connsiteX4" fmla="*/ 0 w 1185600"/>
                <a:gd name="connsiteY4" fmla="*/ 1142900 h 1726013"/>
                <a:gd name="connsiteX0" fmla="*/ 0 w 1181711"/>
                <a:gd name="connsiteY0" fmla="*/ 1145145 h 1726013"/>
                <a:gd name="connsiteX1" fmla="*/ 722570 w 1181711"/>
                <a:gd name="connsiteY1" fmla="*/ 0 h 1726013"/>
                <a:gd name="connsiteX2" fmla="*/ 1181711 w 1181711"/>
                <a:gd name="connsiteY2" fmla="*/ 176254 h 1726013"/>
                <a:gd name="connsiteX3" fmla="*/ 151857 w 1181711"/>
                <a:gd name="connsiteY3" fmla="*/ 1726013 h 1726013"/>
                <a:gd name="connsiteX4" fmla="*/ 0 w 1181711"/>
                <a:gd name="connsiteY4" fmla="*/ 1145145 h 1726013"/>
                <a:gd name="connsiteX0" fmla="*/ 0 w 1260018"/>
                <a:gd name="connsiteY0" fmla="*/ 1145145 h 1726013"/>
                <a:gd name="connsiteX1" fmla="*/ 722570 w 1260018"/>
                <a:gd name="connsiteY1" fmla="*/ 0 h 1726013"/>
                <a:gd name="connsiteX2" fmla="*/ 1260018 w 1260018"/>
                <a:gd name="connsiteY2" fmla="*/ 158250 h 1726013"/>
                <a:gd name="connsiteX3" fmla="*/ 151857 w 1260018"/>
                <a:gd name="connsiteY3" fmla="*/ 1726013 h 1726013"/>
                <a:gd name="connsiteX4" fmla="*/ 0 w 1260018"/>
                <a:gd name="connsiteY4" fmla="*/ 1145145 h 1726013"/>
                <a:gd name="connsiteX0" fmla="*/ 0 w 1260018"/>
                <a:gd name="connsiteY0" fmla="*/ 1167498 h 1748366"/>
                <a:gd name="connsiteX1" fmla="*/ 728456 w 1260018"/>
                <a:gd name="connsiteY1" fmla="*/ 0 h 1748366"/>
                <a:gd name="connsiteX2" fmla="*/ 1260018 w 1260018"/>
                <a:gd name="connsiteY2" fmla="*/ 180603 h 1748366"/>
                <a:gd name="connsiteX3" fmla="*/ 151857 w 1260018"/>
                <a:gd name="connsiteY3" fmla="*/ 1748366 h 1748366"/>
                <a:gd name="connsiteX4" fmla="*/ 0 w 1260018"/>
                <a:gd name="connsiteY4" fmla="*/ 1167498 h 1748366"/>
                <a:gd name="connsiteX0" fmla="*/ 0 w 1260018"/>
                <a:gd name="connsiteY0" fmla="*/ 1167498 h 1828672"/>
                <a:gd name="connsiteX1" fmla="*/ 728456 w 1260018"/>
                <a:gd name="connsiteY1" fmla="*/ 0 h 1828672"/>
                <a:gd name="connsiteX2" fmla="*/ 1260018 w 1260018"/>
                <a:gd name="connsiteY2" fmla="*/ 180603 h 1828672"/>
                <a:gd name="connsiteX3" fmla="*/ 173386 w 1260018"/>
                <a:gd name="connsiteY3" fmla="*/ 1828672 h 1828672"/>
                <a:gd name="connsiteX4" fmla="*/ 0 w 1260018"/>
                <a:gd name="connsiteY4" fmla="*/ 1167498 h 1828672"/>
                <a:gd name="connsiteX0" fmla="*/ 0 w 1260018"/>
                <a:gd name="connsiteY0" fmla="*/ 1167498 h 1868187"/>
                <a:gd name="connsiteX1" fmla="*/ 728456 w 1260018"/>
                <a:gd name="connsiteY1" fmla="*/ 0 h 1868187"/>
                <a:gd name="connsiteX2" fmla="*/ 1260018 w 1260018"/>
                <a:gd name="connsiteY2" fmla="*/ 180603 h 1868187"/>
                <a:gd name="connsiteX3" fmla="*/ 181009 w 1260018"/>
                <a:gd name="connsiteY3" fmla="*/ 1868187 h 1868187"/>
                <a:gd name="connsiteX4" fmla="*/ 0 w 1260018"/>
                <a:gd name="connsiteY4" fmla="*/ 1167498 h 1868187"/>
                <a:gd name="connsiteX0" fmla="*/ 0 w 944534"/>
                <a:gd name="connsiteY0" fmla="*/ 1167498 h 1868187"/>
                <a:gd name="connsiteX1" fmla="*/ 728456 w 944534"/>
                <a:gd name="connsiteY1" fmla="*/ 0 h 1868187"/>
                <a:gd name="connsiteX2" fmla="*/ 944534 w 944534"/>
                <a:gd name="connsiteY2" fmla="*/ 704405 h 1868187"/>
                <a:gd name="connsiteX3" fmla="*/ 181009 w 944534"/>
                <a:gd name="connsiteY3" fmla="*/ 1868187 h 1868187"/>
                <a:gd name="connsiteX4" fmla="*/ 0 w 944534"/>
                <a:gd name="connsiteY4" fmla="*/ 1167498 h 1868187"/>
                <a:gd name="connsiteX0" fmla="*/ 0 w 944534"/>
                <a:gd name="connsiteY0" fmla="*/ 463093 h 1163782"/>
                <a:gd name="connsiteX1" fmla="*/ 935221 w 944534"/>
                <a:gd name="connsiteY1" fmla="*/ 11631 h 1163782"/>
                <a:gd name="connsiteX2" fmla="*/ 944534 w 944534"/>
                <a:gd name="connsiteY2" fmla="*/ 0 h 1163782"/>
                <a:gd name="connsiteX3" fmla="*/ 181009 w 944534"/>
                <a:gd name="connsiteY3" fmla="*/ 1163782 h 1163782"/>
                <a:gd name="connsiteX4" fmla="*/ 0 w 944534"/>
                <a:gd name="connsiteY4" fmla="*/ 463093 h 1163782"/>
                <a:gd name="connsiteX0" fmla="*/ 0 w 1018363"/>
                <a:gd name="connsiteY0" fmla="*/ 512532 h 1213221"/>
                <a:gd name="connsiteX1" fmla="*/ 935221 w 1018363"/>
                <a:gd name="connsiteY1" fmla="*/ 61070 h 1213221"/>
                <a:gd name="connsiteX2" fmla="*/ 1018363 w 1018363"/>
                <a:gd name="connsiteY2" fmla="*/ 0 h 1213221"/>
                <a:gd name="connsiteX3" fmla="*/ 181009 w 1018363"/>
                <a:gd name="connsiteY3" fmla="*/ 1213221 h 1213221"/>
                <a:gd name="connsiteX4" fmla="*/ 0 w 1018363"/>
                <a:gd name="connsiteY4" fmla="*/ 512532 h 1213221"/>
                <a:gd name="connsiteX0" fmla="*/ 0 w 1146027"/>
                <a:gd name="connsiteY0" fmla="*/ 509494 h 1210183"/>
                <a:gd name="connsiteX1" fmla="*/ 935221 w 1146027"/>
                <a:gd name="connsiteY1" fmla="*/ 58032 h 1210183"/>
                <a:gd name="connsiteX2" fmla="*/ 1146027 w 1146027"/>
                <a:gd name="connsiteY2" fmla="*/ 0 h 1210183"/>
                <a:gd name="connsiteX3" fmla="*/ 181009 w 1146027"/>
                <a:gd name="connsiteY3" fmla="*/ 1210183 h 1210183"/>
                <a:gd name="connsiteX4" fmla="*/ 0 w 1146027"/>
                <a:gd name="connsiteY4" fmla="*/ 509494 h 1210183"/>
                <a:gd name="connsiteX0" fmla="*/ 0 w 1146027"/>
                <a:gd name="connsiteY0" fmla="*/ 509494 h 1210183"/>
                <a:gd name="connsiteX1" fmla="*/ 1146027 w 1146027"/>
                <a:gd name="connsiteY1" fmla="*/ 0 h 1210183"/>
                <a:gd name="connsiteX2" fmla="*/ 181009 w 1146027"/>
                <a:gd name="connsiteY2" fmla="*/ 1210183 h 1210183"/>
                <a:gd name="connsiteX3" fmla="*/ 0 w 1146027"/>
                <a:gd name="connsiteY3" fmla="*/ 509494 h 1210183"/>
                <a:gd name="connsiteX0" fmla="*/ 0 w 1140868"/>
                <a:gd name="connsiteY0" fmla="*/ 507121 h 1210183"/>
                <a:gd name="connsiteX1" fmla="*/ 1140868 w 1140868"/>
                <a:gd name="connsiteY1" fmla="*/ 0 h 1210183"/>
                <a:gd name="connsiteX2" fmla="*/ 175850 w 1140868"/>
                <a:gd name="connsiteY2" fmla="*/ 1210183 h 1210183"/>
                <a:gd name="connsiteX3" fmla="*/ 0 w 1140868"/>
                <a:gd name="connsiteY3" fmla="*/ 507121 h 1210183"/>
                <a:gd name="connsiteX0" fmla="*/ 0 w 1135710"/>
                <a:gd name="connsiteY0" fmla="*/ 504746 h 1210183"/>
                <a:gd name="connsiteX1" fmla="*/ 1135710 w 1135710"/>
                <a:gd name="connsiteY1" fmla="*/ 0 h 1210183"/>
                <a:gd name="connsiteX2" fmla="*/ 170692 w 1135710"/>
                <a:gd name="connsiteY2" fmla="*/ 1210183 h 1210183"/>
                <a:gd name="connsiteX3" fmla="*/ 0 w 1135710"/>
                <a:gd name="connsiteY3" fmla="*/ 504746 h 12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710" h="1210183">
                  <a:moveTo>
                    <a:pt x="0" y="504746"/>
                  </a:moveTo>
                  <a:lnTo>
                    <a:pt x="1135710" y="0"/>
                  </a:lnTo>
                  <a:lnTo>
                    <a:pt x="170692" y="1210183"/>
                  </a:lnTo>
                  <a:lnTo>
                    <a:pt x="0" y="504746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1"/>
                </a:gs>
                <a:gs pos="95000">
                  <a:schemeClr val="tx2">
                    <a:lumMod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Parallelogram 10">
              <a:extLst>
                <a:ext uri="{FF2B5EF4-FFF2-40B4-BE49-F238E27FC236}">
                  <a16:creationId xmlns:a16="http://schemas.microsoft.com/office/drawing/2014/main" id="{D5A66418-3F72-4420-9991-602EA218D5DB}"/>
                </a:ext>
              </a:extLst>
            </p:cNvPr>
            <p:cNvSpPr/>
            <p:nvPr userDrawn="1"/>
          </p:nvSpPr>
          <p:spPr>
            <a:xfrm rot="10800000">
              <a:off x="11719560" y="564931"/>
              <a:ext cx="481188" cy="635660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  <a:gd name="connsiteX0" fmla="*/ 0 w 1258933"/>
                <a:gd name="connsiteY0" fmla="*/ 1003484 h 1003483"/>
                <a:gd name="connsiteX1" fmla="*/ 671420 w 1258933"/>
                <a:gd name="connsiteY1" fmla="*/ 0 h 1003483"/>
                <a:gd name="connsiteX2" fmla="*/ 1258933 w 1258933"/>
                <a:gd name="connsiteY2" fmla="*/ 7950 h 1003483"/>
                <a:gd name="connsiteX3" fmla="*/ 600703 w 1258933"/>
                <a:gd name="connsiteY3" fmla="*/ 924710 h 1003483"/>
                <a:gd name="connsiteX4" fmla="*/ 0 w 1258933"/>
                <a:gd name="connsiteY4" fmla="*/ 1003484 h 1003483"/>
                <a:gd name="connsiteX0" fmla="*/ 0 w 679773"/>
                <a:gd name="connsiteY0" fmla="*/ 0 h 932282"/>
                <a:gd name="connsiteX1" fmla="*/ 92260 w 679773"/>
                <a:gd name="connsiteY1" fmla="*/ 7572 h 932282"/>
                <a:gd name="connsiteX2" fmla="*/ 679773 w 679773"/>
                <a:gd name="connsiteY2" fmla="*/ 15522 h 932282"/>
                <a:gd name="connsiteX3" fmla="*/ 21543 w 679773"/>
                <a:gd name="connsiteY3" fmla="*/ 932282 h 932282"/>
                <a:gd name="connsiteX4" fmla="*/ 0 w 679773"/>
                <a:gd name="connsiteY4" fmla="*/ 0 h 932282"/>
                <a:gd name="connsiteX0" fmla="*/ 0 w 737689"/>
                <a:gd name="connsiteY0" fmla="*/ 3318 h 935600"/>
                <a:gd name="connsiteX1" fmla="*/ 92260 w 737689"/>
                <a:gd name="connsiteY1" fmla="*/ 10890 h 935600"/>
                <a:gd name="connsiteX2" fmla="*/ 737689 w 737689"/>
                <a:gd name="connsiteY2" fmla="*/ 0 h 935600"/>
                <a:gd name="connsiteX3" fmla="*/ 21543 w 737689"/>
                <a:gd name="connsiteY3" fmla="*/ 935600 h 935600"/>
                <a:gd name="connsiteX4" fmla="*/ 0 w 737689"/>
                <a:gd name="connsiteY4" fmla="*/ 3318 h 9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89" h="935600">
                  <a:moveTo>
                    <a:pt x="0" y="3318"/>
                  </a:moveTo>
                  <a:lnTo>
                    <a:pt x="92260" y="10890"/>
                  </a:lnTo>
                  <a:lnTo>
                    <a:pt x="737689" y="0"/>
                  </a:lnTo>
                  <a:lnTo>
                    <a:pt x="21543" y="935600"/>
                  </a:lnTo>
                  <a:lnTo>
                    <a:pt x="0" y="33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Parallelogram 10">
              <a:extLst>
                <a:ext uri="{FF2B5EF4-FFF2-40B4-BE49-F238E27FC236}">
                  <a16:creationId xmlns:a16="http://schemas.microsoft.com/office/drawing/2014/main" id="{E0F50403-5E50-4316-B7EF-17C9B5FCCF2C}"/>
                </a:ext>
              </a:extLst>
            </p:cNvPr>
            <p:cNvSpPr/>
            <p:nvPr userDrawn="1"/>
          </p:nvSpPr>
          <p:spPr>
            <a:xfrm flipH="1">
              <a:off x="9678483" y="594360"/>
              <a:ext cx="673602" cy="608081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2FA115-B2C4-4A95-87C0-42257F4A0272}"/>
                </a:ext>
              </a:extLst>
            </p:cNvPr>
            <p:cNvSpPr/>
            <p:nvPr userDrawn="1"/>
          </p:nvSpPr>
          <p:spPr>
            <a:xfrm>
              <a:off x="-8747" y="960096"/>
              <a:ext cx="12200748" cy="24049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0555" marR="522605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b="1" dirty="0">
                  <a:solidFill>
                    <a:srgbClr val="FFFFFF"/>
                  </a:solidFill>
                  <a:effectLst/>
                  <a:ea typeface="HGGothicE" panose="020B0909000000000000" pitchFamily="49" charset="-128"/>
                  <a:cs typeface="Times New Roman" panose="02020603050405020304" pitchFamily="18" charset="0"/>
                </a:rPr>
                <a:t> </a:t>
              </a:r>
              <a:endParaRPr lang="en-GB" sz="1200" dirty="0">
                <a:solidFill>
                  <a:srgbClr val="000000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2DA648-475C-41EB-A080-06C5D07C9965}"/>
                </a:ext>
              </a:extLst>
            </p:cNvPr>
            <p:cNvGrpSpPr/>
            <p:nvPr userDrawn="1"/>
          </p:nvGrpSpPr>
          <p:grpSpPr>
            <a:xfrm>
              <a:off x="77404" y="175555"/>
              <a:ext cx="642620" cy="633095"/>
              <a:chOff x="0" y="0"/>
              <a:chExt cx="642620" cy="63309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B85067E-11AE-4DB7-8ADC-A449041851FA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29" name="Picture 28" descr="Antet UGAL 2015">
                <a:extLst>
                  <a:ext uri="{FF2B5EF4-FFF2-40B4-BE49-F238E27FC236}">
                    <a16:creationId xmlns:a16="http://schemas.microsoft.com/office/drawing/2014/main" id="{6542E663-796D-4040-9D4E-397BB743F8D0}"/>
                  </a:ext>
                </a:extLst>
              </p:cNvPr>
              <p:cNvPicPr/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" y="66675"/>
                <a:ext cx="518795" cy="514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958FD9-47C7-41F4-A536-FAF4D4BD6D99}"/>
                </a:ext>
              </a:extLst>
            </p:cNvPr>
            <p:cNvGrpSpPr/>
            <p:nvPr userDrawn="1"/>
          </p:nvGrpSpPr>
          <p:grpSpPr>
            <a:xfrm>
              <a:off x="797303" y="180975"/>
              <a:ext cx="642620" cy="633095"/>
              <a:chOff x="0" y="0"/>
              <a:chExt cx="642620" cy="63309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1A856F6-891C-4BD7-BB49-F224CA8FB247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32" name="Picture 31" descr="Sigla FI mare">
                <a:extLst>
                  <a:ext uri="{FF2B5EF4-FFF2-40B4-BE49-F238E27FC236}">
                    <a16:creationId xmlns:a16="http://schemas.microsoft.com/office/drawing/2014/main" id="{C0D13FF3-16DC-4E54-8EA6-B9115CF5B4C6}"/>
                  </a:ext>
                </a:extLst>
              </p:cNvPr>
              <p:cNvPicPr/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" y="33338"/>
                <a:ext cx="575945" cy="551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48" name="Rectangle 23">
              <a:extLst>
                <a:ext uri="{FF2B5EF4-FFF2-40B4-BE49-F238E27FC236}">
                  <a16:creationId xmlns:a16="http://schemas.microsoft.com/office/drawing/2014/main" id="{776114C2-E14B-43FB-A851-15CA00B8ED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57200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E80679-44B9-4BB7-86B1-CCF84987A4EB}"/>
                </a:ext>
              </a:extLst>
            </p:cNvPr>
            <p:cNvSpPr txBox="1"/>
            <p:nvPr userDrawn="1"/>
          </p:nvSpPr>
          <p:spPr>
            <a:xfrm>
              <a:off x="1562100" y="171450"/>
              <a:ext cx="8010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Sesiunea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Naţională</a:t>
              </a:r>
              <a:r>
                <a:rPr lang="en-GB" b="1" dirty="0">
                  <a:solidFill>
                    <a:schemeClr val="bg1"/>
                  </a:solidFill>
                </a:rPr>
                <a:t> de </a:t>
              </a:r>
              <a:r>
                <a:rPr lang="en-GB" b="1" dirty="0" err="1">
                  <a:solidFill>
                    <a:schemeClr val="bg1"/>
                  </a:solidFill>
                </a:rPr>
                <a:t>Comunicări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Ştiinţifice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Studenţeşti</a:t>
              </a:r>
              <a:r>
                <a:rPr lang="en-GB" b="1" dirty="0">
                  <a:solidFill>
                    <a:schemeClr val="bg1"/>
                  </a:solidFill>
                </a:rPr>
                <a:t> “</a:t>
              </a:r>
              <a:r>
                <a:rPr lang="en-GB" b="1" dirty="0" err="1">
                  <a:solidFill>
                    <a:schemeClr val="bg1"/>
                  </a:solidFill>
                </a:rPr>
                <a:t>Anghel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Saligny</a:t>
              </a:r>
              <a:r>
                <a:rPr lang="en-GB" b="1" dirty="0">
                  <a:solidFill>
                    <a:schemeClr val="bg1"/>
                  </a:solidFill>
                </a:rPr>
                <a:t>”</a:t>
              </a:r>
              <a:endParaRPr lang="ro-RO" b="1" dirty="0">
                <a:solidFill>
                  <a:schemeClr val="bg1"/>
                </a:solidFill>
              </a:endParaRPr>
            </a:p>
            <a:p>
              <a:r>
                <a:rPr lang="ro-RO" b="1" dirty="0">
                  <a:solidFill>
                    <a:schemeClr val="bg1"/>
                  </a:solidFill>
                </a:rPr>
                <a:t>E</a:t>
              </a:r>
              <a:r>
                <a:rPr lang="en-GB" b="1" dirty="0" err="1">
                  <a:solidFill>
                    <a:schemeClr val="bg1"/>
                  </a:solidFill>
                </a:rPr>
                <a:t>diția</a:t>
              </a:r>
              <a:r>
                <a:rPr lang="en-GB" b="1" dirty="0">
                  <a:solidFill>
                    <a:schemeClr val="bg1"/>
                  </a:solidFill>
                </a:rPr>
                <a:t> a XII-a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8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F208-F7F8-4363-8313-C9CD2EFC1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175" y="1825625"/>
            <a:ext cx="5762625" cy="4575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27FA7-A647-4A3B-A639-E9ADC696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4525" cy="457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B5F68F-E22E-469E-ACDC-4D2AF0E8C88E}"/>
              </a:ext>
            </a:extLst>
          </p:cNvPr>
          <p:cNvGrpSpPr/>
          <p:nvPr userDrawn="1"/>
        </p:nvGrpSpPr>
        <p:grpSpPr>
          <a:xfrm>
            <a:off x="-8747" y="-39476"/>
            <a:ext cx="12343509" cy="1241917"/>
            <a:chOff x="-8747" y="-39476"/>
            <a:chExt cx="12343509" cy="1241917"/>
          </a:xfrm>
        </p:grpSpPr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86D2099C-868A-4293-B7DB-115A0143FC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8866" r="1368" b="3862"/>
            <a:stretch/>
          </p:blipFill>
          <p:spPr bwMode="auto">
            <a:xfrm>
              <a:off x="9817712" y="1"/>
              <a:ext cx="2352703" cy="97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884501-DD29-413A-97FB-76698BE19077}"/>
                </a:ext>
              </a:extLst>
            </p:cNvPr>
            <p:cNvSpPr/>
            <p:nvPr userDrawn="1"/>
          </p:nvSpPr>
          <p:spPr>
            <a:xfrm>
              <a:off x="0" y="1"/>
              <a:ext cx="10027920" cy="115821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Parallelogram 10">
              <a:extLst>
                <a:ext uri="{FF2B5EF4-FFF2-40B4-BE49-F238E27FC236}">
                  <a16:creationId xmlns:a16="http://schemas.microsoft.com/office/drawing/2014/main" id="{A19A3939-4D0D-4E09-AEAA-11B8D8582EB6}"/>
                </a:ext>
              </a:extLst>
            </p:cNvPr>
            <p:cNvSpPr/>
            <p:nvPr userDrawn="1"/>
          </p:nvSpPr>
          <p:spPr>
            <a:xfrm>
              <a:off x="9678483" y="-4405"/>
              <a:ext cx="634622" cy="854393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Parallelogram 12">
              <a:extLst>
                <a:ext uri="{FF2B5EF4-FFF2-40B4-BE49-F238E27FC236}">
                  <a16:creationId xmlns:a16="http://schemas.microsoft.com/office/drawing/2014/main" id="{7A959DB5-05CA-4D93-92DE-93849BCE5D90}"/>
                </a:ext>
              </a:extLst>
            </p:cNvPr>
            <p:cNvSpPr/>
            <p:nvPr userDrawn="1"/>
          </p:nvSpPr>
          <p:spPr>
            <a:xfrm rot="6537939">
              <a:off x="11622576" y="41655"/>
              <a:ext cx="793318" cy="631055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741567"/>
                <a:gd name="connsiteX1" fmla="*/ 649344 w 1182847"/>
                <a:gd name="connsiteY1" fmla="*/ 0 h 1741567"/>
                <a:gd name="connsiteX2" fmla="*/ 1182847 w 1182847"/>
                <a:gd name="connsiteY2" fmla="*/ 0 h 1741567"/>
                <a:gd name="connsiteX3" fmla="*/ 69651 w 1182847"/>
                <a:gd name="connsiteY3" fmla="*/ 1741567 h 1741567"/>
                <a:gd name="connsiteX4" fmla="*/ 0 w 1182847"/>
                <a:gd name="connsiteY4" fmla="*/ 1009333 h 1741567"/>
                <a:gd name="connsiteX0" fmla="*/ 0 w 1259962"/>
                <a:gd name="connsiteY0" fmla="*/ 1142900 h 1741567"/>
                <a:gd name="connsiteX1" fmla="*/ 726459 w 1259962"/>
                <a:gd name="connsiteY1" fmla="*/ 0 h 1741567"/>
                <a:gd name="connsiteX2" fmla="*/ 1259962 w 1259962"/>
                <a:gd name="connsiteY2" fmla="*/ 0 h 1741567"/>
                <a:gd name="connsiteX3" fmla="*/ 146766 w 1259962"/>
                <a:gd name="connsiteY3" fmla="*/ 1741567 h 1741567"/>
                <a:gd name="connsiteX4" fmla="*/ 0 w 1259962"/>
                <a:gd name="connsiteY4" fmla="*/ 1142900 h 1741567"/>
                <a:gd name="connsiteX0" fmla="*/ 0 w 1185600"/>
                <a:gd name="connsiteY0" fmla="*/ 1142900 h 1741567"/>
                <a:gd name="connsiteX1" fmla="*/ 726459 w 1185600"/>
                <a:gd name="connsiteY1" fmla="*/ 0 h 1741567"/>
                <a:gd name="connsiteX2" fmla="*/ 1185600 w 1185600"/>
                <a:gd name="connsiteY2" fmla="*/ 176254 h 1741567"/>
                <a:gd name="connsiteX3" fmla="*/ 146766 w 1185600"/>
                <a:gd name="connsiteY3" fmla="*/ 1741567 h 1741567"/>
                <a:gd name="connsiteX4" fmla="*/ 0 w 1185600"/>
                <a:gd name="connsiteY4" fmla="*/ 1142900 h 1741567"/>
                <a:gd name="connsiteX0" fmla="*/ 0 w 1185600"/>
                <a:gd name="connsiteY0" fmla="*/ 1142900 h 1726013"/>
                <a:gd name="connsiteX1" fmla="*/ 726459 w 1185600"/>
                <a:gd name="connsiteY1" fmla="*/ 0 h 1726013"/>
                <a:gd name="connsiteX2" fmla="*/ 1185600 w 1185600"/>
                <a:gd name="connsiteY2" fmla="*/ 176254 h 1726013"/>
                <a:gd name="connsiteX3" fmla="*/ 155746 w 1185600"/>
                <a:gd name="connsiteY3" fmla="*/ 1726013 h 1726013"/>
                <a:gd name="connsiteX4" fmla="*/ 0 w 1185600"/>
                <a:gd name="connsiteY4" fmla="*/ 1142900 h 1726013"/>
                <a:gd name="connsiteX0" fmla="*/ 0 w 1181711"/>
                <a:gd name="connsiteY0" fmla="*/ 1145145 h 1726013"/>
                <a:gd name="connsiteX1" fmla="*/ 722570 w 1181711"/>
                <a:gd name="connsiteY1" fmla="*/ 0 h 1726013"/>
                <a:gd name="connsiteX2" fmla="*/ 1181711 w 1181711"/>
                <a:gd name="connsiteY2" fmla="*/ 176254 h 1726013"/>
                <a:gd name="connsiteX3" fmla="*/ 151857 w 1181711"/>
                <a:gd name="connsiteY3" fmla="*/ 1726013 h 1726013"/>
                <a:gd name="connsiteX4" fmla="*/ 0 w 1181711"/>
                <a:gd name="connsiteY4" fmla="*/ 1145145 h 1726013"/>
                <a:gd name="connsiteX0" fmla="*/ 0 w 1260018"/>
                <a:gd name="connsiteY0" fmla="*/ 1145145 h 1726013"/>
                <a:gd name="connsiteX1" fmla="*/ 722570 w 1260018"/>
                <a:gd name="connsiteY1" fmla="*/ 0 h 1726013"/>
                <a:gd name="connsiteX2" fmla="*/ 1260018 w 1260018"/>
                <a:gd name="connsiteY2" fmla="*/ 158250 h 1726013"/>
                <a:gd name="connsiteX3" fmla="*/ 151857 w 1260018"/>
                <a:gd name="connsiteY3" fmla="*/ 1726013 h 1726013"/>
                <a:gd name="connsiteX4" fmla="*/ 0 w 1260018"/>
                <a:gd name="connsiteY4" fmla="*/ 1145145 h 1726013"/>
                <a:gd name="connsiteX0" fmla="*/ 0 w 1260018"/>
                <a:gd name="connsiteY0" fmla="*/ 1167498 h 1748366"/>
                <a:gd name="connsiteX1" fmla="*/ 728456 w 1260018"/>
                <a:gd name="connsiteY1" fmla="*/ 0 h 1748366"/>
                <a:gd name="connsiteX2" fmla="*/ 1260018 w 1260018"/>
                <a:gd name="connsiteY2" fmla="*/ 180603 h 1748366"/>
                <a:gd name="connsiteX3" fmla="*/ 151857 w 1260018"/>
                <a:gd name="connsiteY3" fmla="*/ 1748366 h 1748366"/>
                <a:gd name="connsiteX4" fmla="*/ 0 w 1260018"/>
                <a:gd name="connsiteY4" fmla="*/ 1167498 h 1748366"/>
                <a:gd name="connsiteX0" fmla="*/ 0 w 1260018"/>
                <a:gd name="connsiteY0" fmla="*/ 1167498 h 1828672"/>
                <a:gd name="connsiteX1" fmla="*/ 728456 w 1260018"/>
                <a:gd name="connsiteY1" fmla="*/ 0 h 1828672"/>
                <a:gd name="connsiteX2" fmla="*/ 1260018 w 1260018"/>
                <a:gd name="connsiteY2" fmla="*/ 180603 h 1828672"/>
                <a:gd name="connsiteX3" fmla="*/ 173386 w 1260018"/>
                <a:gd name="connsiteY3" fmla="*/ 1828672 h 1828672"/>
                <a:gd name="connsiteX4" fmla="*/ 0 w 1260018"/>
                <a:gd name="connsiteY4" fmla="*/ 1167498 h 1828672"/>
                <a:gd name="connsiteX0" fmla="*/ 0 w 1260018"/>
                <a:gd name="connsiteY0" fmla="*/ 1167498 h 1868187"/>
                <a:gd name="connsiteX1" fmla="*/ 728456 w 1260018"/>
                <a:gd name="connsiteY1" fmla="*/ 0 h 1868187"/>
                <a:gd name="connsiteX2" fmla="*/ 1260018 w 1260018"/>
                <a:gd name="connsiteY2" fmla="*/ 180603 h 1868187"/>
                <a:gd name="connsiteX3" fmla="*/ 181009 w 1260018"/>
                <a:gd name="connsiteY3" fmla="*/ 1868187 h 1868187"/>
                <a:gd name="connsiteX4" fmla="*/ 0 w 1260018"/>
                <a:gd name="connsiteY4" fmla="*/ 1167498 h 1868187"/>
                <a:gd name="connsiteX0" fmla="*/ 0 w 944534"/>
                <a:gd name="connsiteY0" fmla="*/ 1167498 h 1868187"/>
                <a:gd name="connsiteX1" fmla="*/ 728456 w 944534"/>
                <a:gd name="connsiteY1" fmla="*/ 0 h 1868187"/>
                <a:gd name="connsiteX2" fmla="*/ 944534 w 944534"/>
                <a:gd name="connsiteY2" fmla="*/ 704405 h 1868187"/>
                <a:gd name="connsiteX3" fmla="*/ 181009 w 944534"/>
                <a:gd name="connsiteY3" fmla="*/ 1868187 h 1868187"/>
                <a:gd name="connsiteX4" fmla="*/ 0 w 944534"/>
                <a:gd name="connsiteY4" fmla="*/ 1167498 h 1868187"/>
                <a:gd name="connsiteX0" fmla="*/ 0 w 944534"/>
                <a:gd name="connsiteY0" fmla="*/ 463093 h 1163782"/>
                <a:gd name="connsiteX1" fmla="*/ 935221 w 944534"/>
                <a:gd name="connsiteY1" fmla="*/ 11631 h 1163782"/>
                <a:gd name="connsiteX2" fmla="*/ 944534 w 944534"/>
                <a:gd name="connsiteY2" fmla="*/ 0 h 1163782"/>
                <a:gd name="connsiteX3" fmla="*/ 181009 w 944534"/>
                <a:gd name="connsiteY3" fmla="*/ 1163782 h 1163782"/>
                <a:gd name="connsiteX4" fmla="*/ 0 w 944534"/>
                <a:gd name="connsiteY4" fmla="*/ 463093 h 1163782"/>
                <a:gd name="connsiteX0" fmla="*/ 0 w 1018363"/>
                <a:gd name="connsiteY0" fmla="*/ 512532 h 1213221"/>
                <a:gd name="connsiteX1" fmla="*/ 935221 w 1018363"/>
                <a:gd name="connsiteY1" fmla="*/ 61070 h 1213221"/>
                <a:gd name="connsiteX2" fmla="*/ 1018363 w 1018363"/>
                <a:gd name="connsiteY2" fmla="*/ 0 h 1213221"/>
                <a:gd name="connsiteX3" fmla="*/ 181009 w 1018363"/>
                <a:gd name="connsiteY3" fmla="*/ 1213221 h 1213221"/>
                <a:gd name="connsiteX4" fmla="*/ 0 w 1018363"/>
                <a:gd name="connsiteY4" fmla="*/ 512532 h 1213221"/>
                <a:gd name="connsiteX0" fmla="*/ 0 w 1146027"/>
                <a:gd name="connsiteY0" fmla="*/ 509494 h 1210183"/>
                <a:gd name="connsiteX1" fmla="*/ 935221 w 1146027"/>
                <a:gd name="connsiteY1" fmla="*/ 58032 h 1210183"/>
                <a:gd name="connsiteX2" fmla="*/ 1146027 w 1146027"/>
                <a:gd name="connsiteY2" fmla="*/ 0 h 1210183"/>
                <a:gd name="connsiteX3" fmla="*/ 181009 w 1146027"/>
                <a:gd name="connsiteY3" fmla="*/ 1210183 h 1210183"/>
                <a:gd name="connsiteX4" fmla="*/ 0 w 1146027"/>
                <a:gd name="connsiteY4" fmla="*/ 509494 h 1210183"/>
                <a:gd name="connsiteX0" fmla="*/ 0 w 1146027"/>
                <a:gd name="connsiteY0" fmla="*/ 509494 h 1210183"/>
                <a:gd name="connsiteX1" fmla="*/ 1146027 w 1146027"/>
                <a:gd name="connsiteY1" fmla="*/ 0 h 1210183"/>
                <a:gd name="connsiteX2" fmla="*/ 181009 w 1146027"/>
                <a:gd name="connsiteY2" fmla="*/ 1210183 h 1210183"/>
                <a:gd name="connsiteX3" fmla="*/ 0 w 1146027"/>
                <a:gd name="connsiteY3" fmla="*/ 509494 h 1210183"/>
                <a:gd name="connsiteX0" fmla="*/ 0 w 1140868"/>
                <a:gd name="connsiteY0" fmla="*/ 507121 h 1210183"/>
                <a:gd name="connsiteX1" fmla="*/ 1140868 w 1140868"/>
                <a:gd name="connsiteY1" fmla="*/ 0 h 1210183"/>
                <a:gd name="connsiteX2" fmla="*/ 175850 w 1140868"/>
                <a:gd name="connsiteY2" fmla="*/ 1210183 h 1210183"/>
                <a:gd name="connsiteX3" fmla="*/ 0 w 1140868"/>
                <a:gd name="connsiteY3" fmla="*/ 507121 h 1210183"/>
                <a:gd name="connsiteX0" fmla="*/ 0 w 1135710"/>
                <a:gd name="connsiteY0" fmla="*/ 504746 h 1210183"/>
                <a:gd name="connsiteX1" fmla="*/ 1135710 w 1135710"/>
                <a:gd name="connsiteY1" fmla="*/ 0 h 1210183"/>
                <a:gd name="connsiteX2" fmla="*/ 170692 w 1135710"/>
                <a:gd name="connsiteY2" fmla="*/ 1210183 h 1210183"/>
                <a:gd name="connsiteX3" fmla="*/ 0 w 1135710"/>
                <a:gd name="connsiteY3" fmla="*/ 504746 h 12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710" h="1210183">
                  <a:moveTo>
                    <a:pt x="0" y="504746"/>
                  </a:moveTo>
                  <a:lnTo>
                    <a:pt x="1135710" y="0"/>
                  </a:lnTo>
                  <a:lnTo>
                    <a:pt x="170692" y="1210183"/>
                  </a:lnTo>
                  <a:lnTo>
                    <a:pt x="0" y="504746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1"/>
                </a:gs>
                <a:gs pos="95000">
                  <a:schemeClr val="tx2">
                    <a:lumMod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Parallelogram 10">
              <a:extLst>
                <a:ext uri="{FF2B5EF4-FFF2-40B4-BE49-F238E27FC236}">
                  <a16:creationId xmlns:a16="http://schemas.microsoft.com/office/drawing/2014/main" id="{932C3C75-3642-4225-90F4-480C21EB1B71}"/>
                </a:ext>
              </a:extLst>
            </p:cNvPr>
            <p:cNvSpPr/>
            <p:nvPr userDrawn="1"/>
          </p:nvSpPr>
          <p:spPr>
            <a:xfrm rot="10800000">
              <a:off x="11719560" y="564931"/>
              <a:ext cx="481188" cy="635660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  <a:gd name="connsiteX0" fmla="*/ 0 w 1258933"/>
                <a:gd name="connsiteY0" fmla="*/ 1003484 h 1003483"/>
                <a:gd name="connsiteX1" fmla="*/ 671420 w 1258933"/>
                <a:gd name="connsiteY1" fmla="*/ 0 h 1003483"/>
                <a:gd name="connsiteX2" fmla="*/ 1258933 w 1258933"/>
                <a:gd name="connsiteY2" fmla="*/ 7950 h 1003483"/>
                <a:gd name="connsiteX3" fmla="*/ 600703 w 1258933"/>
                <a:gd name="connsiteY3" fmla="*/ 924710 h 1003483"/>
                <a:gd name="connsiteX4" fmla="*/ 0 w 1258933"/>
                <a:gd name="connsiteY4" fmla="*/ 1003484 h 1003483"/>
                <a:gd name="connsiteX0" fmla="*/ 0 w 679773"/>
                <a:gd name="connsiteY0" fmla="*/ 0 h 932282"/>
                <a:gd name="connsiteX1" fmla="*/ 92260 w 679773"/>
                <a:gd name="connsiteY1" fmla="*/ 7572 h 932282"/>
                <a:gd name="connsiteX2" fmla="*/ 679773 w 679773"/>
                <a:gd name="connsiteY2" fmla="*/ 15522 h 932282"/>
                <a:gd name="connsiteX3" fmla="*/ 21543 w 679773"/>
                <a:gd name="connsiteY3" fmla="*/ 932282 h 932282"/>
                <a:gd name="connsiteX4" fmla="*/ 0 w 679773"/>
                <a:gd name="connsiteY4" fmla="*/ 0 h 932282"/>
                <a:gd name="connsiteX0" fmla="*/ 0 w 737689"/>
                <a:gd name="connsiteY0" fmla="*/ 3318 h 935600"/>
                <a:gd name="connsiteX1" fmla="*/ 92260 w 737689"/>
                <a:gd name="connsiteY1" fmla="*/ 10890 h 935600"/>
                <a:gd name="connsiteX2" fmla="*/ 737689 w 737689"/>
                <a:gd name="connsiteY2" fmla="*/ 0 h 935600"/>
                <a:gd name="connsiteX3" fmla="*/ 21543 w 737689"/>
                <a:gd name="connsiteY3" fmla="*/ 935600 h 935600"/>
                <a:gd name="connsiteX4" fmla="*/ 0 w 737689"/>
                <a:gd name="connsiteY4" fmla="*/ 3318 h 9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689" h="935600">
                  <a:moveTo>
                    <a:pt x="0" y="3318"/>
                  </a:moveTo>
                  <a:lnTo>
                    <a:pt x="92260" y="10890"/>
                  </a:lnTo>
                  <a:lnTo>
                    <a:pt x="737689" y="0"/>
                  </a:lnTo>
                  <a:lnTo>
                    <a:pt x="21543" y="935600"/>
                  </a:lnTo>
                  <a:lnTo>
                    <a:pt x="0" y="33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Parallelogram 10">
              <a:extLst>
                <a:ext uri="{FF2B5EF4-FFF2-40B4-BE49-F238E27FC236}">
                  <a16:creationId xmlns:a16="http://schemas.microsoft.com/office/drawing/2014/main" id="{2787DEC6-78A4-4501-B260-0D2E46FB981E}"/>
                </a:ext>
              </a:extLst>
            </p:cNvPr>
            <p:cNvSpPr/>
            <p:nvPr userDrawn="1"/>
          </p:nvSpPr>
          <p:spPr>
            <a:xfrm flipH="1">
              <a:off x="9678483" y="594360"/>
              <a:ext cx="673602" cy="608081"/>
            </a:xfrm>
            <a:custGeom>
              <a:avLst/>
              <a:gdLst>
                <a:gd name="connsiteX0" fmla="*/ 0 w 1182847"/>
                <a:gd name="connsiteY0" fmla="*/ 1009333 h 1009333"/>
                <a:gd name="connsiteX1" fmla="*/ 649344 w 1182847"/>
                <a:gd name="connsiteY1" fmla="*/ 0 h 1009333"/>
                <a:gd name="connsiteX2" fmla="*/ 1182847 w 1182847"/>
                <a:gd name="connsiteY2" fmla="*/ 0 h 1009333"/>
                <a:gd name="connsiteX3" fmla="*/ 533503 w 1182847"/>
                <a:gd name="connsiteY3" fmla="*/ 1009333 h 1009333"/>
                <a:gd name="connsiteX4" fmla="*/ 0 w 1182847"/>
                <a:gd name="connsiteY4" fmla="*/ 1009333 h 1009333"/>
                <a:gd name="connsiteX0" fmla="*/ 0 w 1182847"/>
                <a:gd name="connsiteY0" fmla="*/ 1009333 h 1395227"/>
                <a:gd name="connsiteX1" fmla="*/ 649344 w 1182847"/>
                <a:gd name="connsiteY1" fmla="*/ 0 h 1395227"/>
                <a:gd name="connsiteX2" fmla="*/ 1182847 w 1182847"/>
                <a:gd name="connsiteY2" fmla="*/ 0 h 1395227"/>
                <a:gd name="connsiteX3" fmla="*/ 323778 w 1182847"/>
                <a:gd name="connsiteY3" fmla="*/ 1395227 h 1395227"/>
                <a:gd name="connsiteX4" fmla="*/ 0 w 1182847"/>
                <a:gd name="connsiteY4" fmla="*/ 1009333 h 1395227"/>
                <a:gd name="connsiteX0" fmla="*/ 0 w 1205072"/>
                <a:gd name="connsiteY0" fmla="*/ 1022033 h 1395227"/>
                <a:gd name="connsiteX1" fmla="*/ 67156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703319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2033 h 1395227"/>
                <a:gd name="connsiteX1" fmla="*/ 639524 w 1205072"/>
                <a:gd name="connsiteY1" fmla="*/ 0 h 1395227"/>
                <a:gd name="connsiteX2" fmla="*/ 1205072 w 1205072"/>
                <a:gd name="connsiteY2" fmla="*/ 0 h 1395227"/>
                <a:gd name="connsiteX3" fmla="*/ 346003 w 1205072"/>
                <a:gd name="connsiteY3" fmla="*/ 1395227 h 1395227"/>
                <a:gd name="connsiteX4" fmla="*/ 0 w 1205072"/>
                <a:gd name="connsiteY4" fmla="*/ 1022033 h 1395227"/>
                <a:gd name="connsiteX0" fmla="*/ 0 w 1205072"/>
                <a:gd name="connsiteY0" fmla="*/ 1024899 h 1398093"/>
                <a:gd name="connsiteX1" fmla="*/ 625185 w 1205072"/>
                <a:gd name="connsiteY1" fmla="*/ 0 h 1398093"/>
                <a:gd name="connsiteX2" fmla="*/ 1205072 w 1205072"/>
                <a:gd name="connsiteY2" fmla="*/ 2866 h 1398093"/>
                <a:gd name="connsiteX3" fmla="*/ 346003 w 1205072"/>
                <a:gd name="connsiteY3" fmla="*/ 1398093 h 1398093"/>
                <a:gd name="connsiteX4" fmla="*/ 0 w 1205072"/>
                <a:gd name="connsiteY4" fmla="*/ 1024899 h 1398093"/>
                <a:gd name="connsiteX0" fmla="*/ 0 w 1233747"/>
                <a:gd name="connsiteY0" fmla="*/ 999092 h 1398093"/>
                <a:gd name="connsiteX1" fmla="*/ 653860 w 1233747"/>
                <a:gd name="connsiteY1" fmla="*/ 0 h 1398093"/>
                <a:gd name="connsiteX2" fmla="*/ 1233747 w 1233747"/>
                <a:gd name="connsiteY2" fmla="*/ 2866 h 1398093"/>
                <a:gd name="connsiteX3" fmla="*/ 374678 w 1233747"/>
                <a:gd name="connsiteY3" fmla="*/ 1398093 h 1398093"/>
                <a:gd name="connsiteX4" fmla="*/ 0 w 1233747"/>
                <a:gd name="connsiteY4" fmla="*/ 999092 h 1398093"/>
                <a:gd name="connsiteX0" fmla="*/ 0 w 1246223"/>
                <a:gd name="connsiteY0" fmla="*/ 990777 h 1398093"/>
                <a:gd name="connsiteX1" fmla="*/ 666336 w 1246223"/>
                <a:gd name="connsiteY1" fmla="*/ 0 h 1398093"/>
                <a:gd name="connsiteX2" fmla="*/ 1246223 w 1246223"/>
                <a:gd name="connsiteY2" fmla="*/ 2866 h 1398093"/>
                <a:gd name="connsiteX3" fmla="*/ 387154 w 1246223"/>
                <a:gd name="connsiteY3" fmla="*/ 1398093 h 1398093"/>
                <a:gd name="connsiteX4" fmla="*/ 0 w 1246223"/>
                <a:gd name="connsiteY4" fmla="*/ 990777 h 1398093"/>
                <a:gd name="connsiteX0" fmla="*/ 0 w 1246223"/>
                <a:gd name="connsiteY0" fmla="*/ 990777 h 1395552"/>
                <a:gd name="connsiteX1" fmla="*/ 666336 w 1246223"/>
                <a:gd name="connsiteY1" fmla="*/ 0 h 1395552"/>
                <a:gd name="connsiteX2" fmla="*/ 1246223 w 1246223"/>
                <a:gd name="connsiteY2" fmla="*/ 2866 h 1395552"/>
                <a:gd name="connsiteX3" fmla="*/ 394780 w 1246223"/>
                <a:gd name="connsiteY3" fmla="*/ 1395552 h 1395552"/>
                <a:gd name="connsiteX4" fmla="*/ 0 w 1246223"/>
                <a:gd name="connsiteY4" fmla="*/ 990777 h 1395552"/>
                <a:gd name="connsiteX0" fmla="*/ 0 w 1258933"/>
                <a:gd name="connsiteY0" fmla="*/ 995534 h 1400309"/>
                <a:gd name="connsiteX1" fmla="*/ 666336 w 1258933"/>
                <a:gd name="connsiteY1" fmla="*/ 4757 h 1400309"/>
                <a:gd name="connsiteX2" fmla="*/ 1258933 w 1258933"/>
                <a:gd name="connsiteY2" fmla="*/ 0 h 1400309"/>
                <a:gd name="connsiteX3" fmla="*/ 394780 w 1258933"/>
                <a:gd name="connsiteY3" fmla="*/ 1400309 h 1400309"/>
                <a:gd name="connsiteX4" fmla="*/ 0 w 1258933"/>
                <a:gd name="connsiteY4" fmla="*/ 995534 h 1400309"/>
                <a:gd name="connsiteX0" fmla="*/ 0 w 1258933"/>
                <a:gd name="connsiteY0" fmla="*/ 1003484 h 1408259"/>
                <a:gd name="connsiteX1" fmla="*/ 671420 w 1258933"/>
                <a:gd name="connsiteY1" fmla="*/ 0 h 1408259"/>
                <a:gd name="connsiteX2" fmla="*/ 1258933 w 1258933"/>
                <a:gd name="connsiteY2" fmla="*/ 7950 h 1408259"/>
                <a:gd name="connsiteX3" fmla="*/ 394780 w 1258933"/>
                <a:gd name="connsiteY3" fmla="*/ 1408259 h 1408259"/>
                <a:gd name="connsiteX4" fmla="*/ 0 w 1258933"/>
                <a:gd name="connsiteY4" fmla="*/ 1003484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933" h="1408259">
                  <a:moveTo>
                    <a:pt x="0" y="1003484"/>
                  </a:moveTo>
                  <a:lnTo>
                    <a:pt x="671420" y="0"/>
                  </a:lnTo>
                  <a:lnTo>
                    <a:pt x="1258933" y="7950"/>
                  </a:lnTo>
                  <a:lnTo>
                    <a:pt x="394780" y="1408259"/>
                  </a:lnTo>
                  <a:lnTo>
                    <a:pt x="0" y="1003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B51F44-76F0-47A3-A29D-55FA4D892612}"/>
                </a:ext>
              </a:extLst>
            </p:cNvPr>
            <p:cNvSpPr/>
            <p:nvPr userDrawn="1"/>
          </p:nvSpPr>
          <p:spPr>
            <a:xfrm>
              <a:off x="-8747" y="960096"/>
              <a:ext cx="12200748" cy="24049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9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0555" marR="522605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b="1" dirty="0">
                  <a:solidFill>
                    <a:srgbClr val="FFFFFF"/>
                  </a:solidFill>
                  <a:effectLst/>
                  <a:ea typeface="HGGothicE" panose="020B0909000000000000" pitchFamily="49" charset="-128"/>
                  <a:cs typeface="Times New Roman" panose="02020603050405020304" pitchFamily="18" charset="0"/>
                </a:rPr>
                <a:t> </a:t>
              </a:r>
              <a:endParaRPr lang="en-GB" sz="1200" dirty="0">
                <a:solidFill>
                  <a:srgbClr val="000000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4FFF335-10FC-4028-A580-C8163D64415A}"/>
                </a:ext>
              </a:extLst>
            </p:cNvPr>
            <p:cNvGrpSpPr/>
            <p:nvPr userDrawn="1"/>
          </p:nvGrpSpPr>
          <p:grpSpPr>
            <a:xfrm>
              <a:off x="77404" y="175555"/>
              <a:ext cx="642620" cy="633095"/>
              <a:chOff x="0" y="0"/>
              <a:chExt cx="642620" cy="633095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02AAAA2-FC14-48CF-B673-0FA8F5AD09A4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39" name="Picture 38" descr="Antet UGAL 2015">
                <a:extLst>
                  <a:ext uri="{FF2B5EF4-FFF2-40B4-BE49-F238E27FC236}">
                    <a16:creationId xmlns:a16="http://schemas.microsoft.com/office/drawing/2014/main" id="{5383316A-3AF4-4D21-A806-1ED59A9A7092}"/>
                  </a:ext>
                </a:extLst>
              </p:cNvPr>
              <p:cNvPicPr/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" y="66675"/>
                <a:ext cx="518795" cy="514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1F6BE4-6D47-4A41-A30D-1CD46DF9F70B}"/>
                </a:ext>
              </a:extLst>
            </p:cNvPr>
            <p:cNvGrpSpPr/>
            <p:nvPr userDrawn="1"/>
          </p:nvGrpSpPr>
          <p:grpSpPr>
            <a:xfrm>
              <a:off x="797303" y="180975"/>
              <a:ext cx="642620" cy="633095"/>
              <a:chOff x="0" y="0"/>
              <a:chExt cx="642620" cy="633095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85DF436-8CA5-46D1-A454-C16905816FEF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642620" cy="6330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37" name="Picture 36" descr="Sigla FI mare">
                <a:extLst>
                  <a:ext uri="{FF2B5EF4-FFF2-40B4-BE49-F238E27FC236}">
                    <a16:creationId xmlns:a16="http://schemas.microsoft.com/office/drawing/2014/main" id="{66DEEA44-A309-43D3-96AE-5FBD67E1E9F9}"/>
                  </a:ext>
                </a:extLst>
              </p:cNvPr>
              <p:cNvPicPr/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" y="33338"/>
                <a:ext cx="575945" cy="551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765E8079-C669-4A13-84E0-6236DF6188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57200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AA305-E500-4028-A6B5-F143B4D6B7C9}"/>
                </a:ext>
              </a:extLst>
            </p:cNvPr>
            <p:cNvSpPr txBox="1"/>
            <p:nvPr userDrawn="1"/>
          </p:nvSpPr>
          <p:spPr>
            <a:xfrm>
              <a:off x="1562100" y="171450"/>
              <a:ext cx="8010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Sesiunea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Naţională</a:t>
              </a:r>
              <a:r>
                <a:rPr lang="en-GB" b="1" dirty="0">
                  <a:solidFill>
                    <a:schemeClr val="bg1"/>
                  </a:solidFill>
                </a:rPr>
                <a:t> de </a:t>
              </a:r>
              <a:r>
                <a:rPr lang="en-GB" b="1" dirty="0" err="1">
                  <a:solidFill>
                    <a:schemeClr val="bg1"/>
                  </a:solidFill>
                </a:rPr>
                <a:t>Comunicări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Ştiinţifice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Studenţeşti</a:t>
              </a:r>
              <a:r>
                <a:rPr lang="en-GB" b="1" dirty="0">
                  <a:solidFill>
                    <a:schemeClr val="bg1"/>
                  </a:solidFill>
                </a:rPr>
                <a:t> “</a:t>
              </a:r>
              <a:r>
                <a:rPr lang="en-GB" b="1" dirty="0" err="1">
                  <a:solidFill>
                    <a:schemeClr val="bg1"/>
                  </a:solidFill>
                </a:rPr>
                <a:t>Anghel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Saligny</a:t>
              </a:r>
              <a:r>
                <a:rPr lang="en-GB" b="1" dirty="0">
                  <a:solidFill>
                    <a:schemeClr val="bg1"/>
                  </a:solidFill>
                </a:rPr>
                <a:t>”</a:t>
              </a:r>
              <a:endParaRPr lang="ro-RO" b="1" dirty="0">
                <a:solidFill>
                  <a:schemeClr val="bg1"/>
                </a:solidFill>
              </a:endParaRPr>
            </a:p>
            <a:p>
              <a:r>
                <a:rPr lang="ro-RO" b="1" dirty="0">
                  <a:solidFill>
                    <a:schemeClr val="bg1"/>
                  </a:solidFill>
                </a:rPr>
                <a:t>E</a:t>
              </a:r>
              <a:r>
                <a:rPr lang="en-GB" b="1" dirty="0" err="1">
                  <a:solidFill>
                    <a:schemeClr val="bg1"/>
                  </a:solidFill>
                </a:rPr>
                <a:t>diția</a:t>
              </a:r>
              <a:r>
                <a:rPr lang="en-GB" b="1" dirty="0">
                  <a:solidFill>
                    <a:schemeClr val="bg1"/>
                  </a:solidFill>
                </a:rPr>
                <a:t> a XII-a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5AB7890-96A1-4432-BDE2-5115915D52F3}"/>
              </a:ext>
            </a:extLst>
          </p:cNvPr>
          <p:cNvSpPr/>
          <p:nvPr userDrawn="1"/>
        </p:nvSpPr>
        <p:spPr>
          <a:xfrm>
            <a:off x="-8747" y="6613400"/>
            <a:ext cx="12200747" cy="24049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5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1200" b="1" dirty="0" err="1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Galaţi</a:t>
            </a:r>
            <a:r>
              <a:rPr lang="ro-RO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FFFFFF"/>
                </a:solidFill>
                <a:effectLst/>
                <a:ea typeface="HGGothicE" panose="020B0909000000000000" pitchFamily="49" charset="-128"/>
                <a:cs typeface="Times New Roman" panose="02020603050405020304" pitchFamily="18" charset="0"/>
              </a:rPr>
              <a:t> 27 - 28 Mai 2020</a:t>
            </a:r>
            <a:endParaRPr lang="en-GB" sz="1200" dirty="0">
              <a:solidFill>
                <a:srgbClr val="000000"/>
              </a:solidFill>
              <a:effectLst/>
              <a:ea typeface="HGGothicE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81264ED-1BCE-495B-B299-EF7B5988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249993"/>
            <a:ext cx="11639550" cy="49913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21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D37F6-D3FB-4A1A-BF74-BCF3752D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8871-2F45-49AF-B2ED-FE397047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6E7C-E200-425A-A2DE-C96B1DBCA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0A5E-8497-4D8D-AEE8-8CAE6AA512DD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8F7D9-CB87-4602-B4A2-51B22333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2226A-9DA0-4D33-A68E-C3630B2A9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2C16-F497-4380-AC64-87342BC8A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css.ugal.ro/index.php/facultati/facultatea-de-ingineri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56E4-63AC-4786-A170-4E670DD45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5458" y="902825"/>
            <a:ext cx="7006542" cy="1655762"/>
          </a:xfrm>
        </p:spPr>
        <p:txBody>
          <a:bodyPr/>
          <a:lstStyle/>
          <a:p>
            <a:r>
              <a:rPr lang="ro-RO" b="1" dirty="0"/>
              <a:t>Titlu Lucrare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20C96-52D4-4C4D-91C3-302FCBE5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5456" y="3602038"/>
            <a:ext cx="7006543" cy="1655762"/>
          </a:xfrm>
        </p:spPr>
        <p:txBody>
          <a:bodyPr/>
          <a:lstStyle/>
          <a:p>
            <a:r>
              <a:rPr lang="ro-RO" b="1" dirty="0"/>
              <a:t>Autor(i)</a:t>
            </a:r>
          </a:p>
          <a:p>
            <a:endParaRPr lang="en-GB" dirty="0"/>
          </a:p>
          <a:p>
            <a:r>
              <a:rPr lang="ro-RO" b="1" dirty="0"/>
              <a:t>Cadrul didactic coordonator</a:t>
            </a:r>
            <a:endParaRPr lang="en-GB" dirty="0"/>
          </a:p>
          <a:p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68C81AB-39BB-406B-977E-AF68BD9B5C50}"/>
              </a:ext>
            </a:extLst>
          </p:cNvPr>
          <p:cNvSpPr txBox="1">
            <a:spLocks/>
          </p:cNvSpPr>
          <p:nvPr/>
        </p:nvSpPr>
        <p:spPr>
          <a:xfrm>
            <a:off x="5185457" y="6041984"/>
            <a:ext cx="7006543" cy="81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b="1" dirty="0"/>
              <a:t>Secțiunea</a:t>
            </a:r>
          </a:p>
          <a:p>
            <a:r>
              <a:rPr lang="en-US" b="1" u="sng" dirty="0">
                <a:hlinkClick r:id="rId2"/>
              </a:rPr>
              <a:t>http://scss.ugal.ro</a:t>
            </a:r>
            <a:endParaRPr lang="en-GB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926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68BE-7E08-4132-A7BD-B6702DCA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Scop/Obiective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CE7C-4D95-4A4D-84D7-CEC2E491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378B-8C02-4E7B-8E26-7133CEE4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Metodologia de Cercetare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C4EA5-0740-4289-AA27-6F78E500E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6CFE-F68A-4DFD-98BD-0477C555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Concluzii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14EC-7FCE-4EEF-98B8-B90F17765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A41EA5-8DC0-4926-BA53-15859CCE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B8A1B1-3D14-4F76-B3CF-85624974D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Titlu Lucrare</vt:lpstr>
      <vt:lpstr>Scop/Obiective</vt:lpstr>
      <vt:lpstr>Metodologia de Cercetare</vt:lpstr>
      <vt:lpstr>Concluzii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Lucrare</dc:title>
  <dc:creator>Carmen Rusu</dc:creator>
  <cp:lastModifiedBy>Carmen Rusu</cp:lastModifiedBy>
  <cp:revision>17</cp:revision>
  <dcterms:created xsi:type="dcterms:W3CDTF">2020-04-22T15:13:54Z</dcterms:created>
  <dcterms:modified xsi:type="dcterms:W3CDTF">2020-04-27T12:11:32Z</dcterms:modified>
</cp:coreProperties>
</file>